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0C_25ECA4C5.xml" ContentType="application/vnd.ms-powerpoint.comments+xml"/>
  <Override PartName="/ppt/comments/modernComment_115_3F821EEA.xml" ContentType="application/vnd.ms-powerpoint.comments+xml"/>
  <Override PartName="/ppt/comments/modernComment_12E_533A6AC6.xml" ContentType="application/vnd.ms-powerpoint.comments+xml"/>
  <Override PartName="/ppt/comments/modernComment_12B_8C98500C.xml" ContentType="application/vnd.ms-powerpoint.comments+xml"/>
  <Override PartName="/ppt/comments/modernComment_12A_B4D6852C.xml" ContentType="application/vnd.ms-powerpoint.comments+xml"/>
  <Override PartName="/ppt/comments/modernComment_11A_F432ED80.xml" ContentType="application/vnd.ms-powerpoint.comments+xml"/>
  <Override PartName="/ppt/comments/modernComment_11E_F2613B50.xml" ContentType="application/vnd.ms-powerpoint.comments+xml"/>
  <Override PartName="/ppt/comments/modernComment_122_9FAA4EA.xml" ContentType="application/vnd.ms-powerpoint.comments+xml"/>
  <Override PartName="/ppt/comments/modernComment_123_98252EE8.xml" ContentType="application/vnd.ms-powerpoint.comments+xml"/>
  <Override PartName="/ppt/comments/modernComment_135_BAD2F7A4.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 id="2147483712" r:id="rId2"/>
    <p:sldMasterId id="2147483694" r:id="rId3"/>
  </p:sldMasterIdLst>
  <p:notesMasterIdLst>
    <p:notesMasterId r:id="rId45"/>
  </p:notesMasterIdLst>
  <p:sldIdLst>
    <p:sldId id="267" r:id="rId4"/>
    <p:sldId id="268" r:id="rId5"/>
    <p:sldId id="277" r:id="rId6"/>
    <p:sldId id="302" r:id="rId7"/>
    <p:sldId id="304" r:id="rId8"/>
    <p:sldId id="300" r:id="rId9"/>
    <p:sldId id="299" r:id="rId10"/>
    <p:sldId id="271" r:id="rId11"/>
    <p:sldId id="269" r:id="rId12"/>
    <p:sldId id="272" r:id="rId13"/>
    <p:sldId id="273" r:id="rId14"/>
    <p:sldId id="274" r:id="rId15"/>
    <p:sldId id="275" r:id="rId16"/>
    <p:sldId id="296" r:id="rId17"/>
    <p:sldId id="297" r:id="rId18"/>
    <p:sldId id="298" r:id="rId19"/>
    <p:sldId id="278" r:id="rId20"/>
    <p:sldId id="280" r:id="rId21"/>
    <p:sldId id="281" r:id="rId22"/>
    <p:sldId id="283" r:id="rId23"/>
    <p:sldId id="284" r:id="rId24"/>
    <p:sldId id="282" r:id="rId25"/>
    <p:sldId id="285" r:id="rId26"/>
    <p:sldId id="286" r:id="rId27"/>
    <p:sldId id="287" r:id="rId28"/>
    <p:sldId id="288" r:id="rId29"/>
    <p:sldId id="289" r:id="rId30"/>
    <p:sldId id="290" r:id="rId31"/>
    <p:sldId id="291" r:id="rId32"/>
    <p:sldId id="292" r:id="rId33"/>
    <p:sldId id="293" r:id="rId34"/>
    <p:sldId id="294" r:id="rId35"/>
    <p:sldId id="306" r:id="rId36"/>
    <p:sldId id="307" r:id="rId37"/>
    <p:sldId id="308" r:id="rId38"/>
    <p:sldId id="309" r:id="rId39"/>
    <p:sldId id="310" r:id="rId40"/>
    <p:sldId id="311" r:id="rId41"/>
    <p:sldId id="312" r:id="rId42"/>
    <p:sldId id="295" r:id="rId43"/>
    <p:sldId id="313" r:id="rId44"/>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7355"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435269-CF34-CEA0-9C28-C6F3FD7FA7D2}" name="Wellmann, Beatrice" initials="BW" userId="S::ugjtl@student.kit.edu::0df63e02-296d-4363-b901-6e9380f197b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0DC"/>
    <a:srgbClr val="009682"/>
    <a:srgbClr val="4664AA"/>
    <a:srgbClr val="009E87"/>
    <a:srgbClr val="F56F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86410" autoAdjust="0"/>
  </p:normalViewPr>
  <p:slideViewPr>
    <p:cSldViewPr snapToGrid="0">
      <p:cViewPr varScale="1">
        <p:scale>
          <a:sx n="88" d="100"/>
          <a:sy n="88" d="100"/>
        </p:scale>
        <p:origin x="300" y="90"/>
      </p:cViewPr>
      <p:guideLst>
        <p:guide orient="horz" pos="2159"/>
        <p:guide pos="7355"/>
      </p:guideLst>
    </p:cSldViewPr>
  </p:slideViewPr>
  <p:outlineViewPr>
    <p:cViewPr>
      <p:scale>
        <a:sx n="33" d="100"/>
        <a:sy n="33" d="100"/>
      </p:scale>
      <p:origin x="0" y="-3072"/>
    </p:cViewPr>
  </p:outlineViewPr>
  <p:notesTextViewPr>
    <p:cViewPr>
      <p:scale>
        <a:sx n="1" d="1"/>
        <a:sy n="1" d="1"/>
      </p:scale>
      <p:origin x="0" y="0"/>
    </p:cViewPr>
  </p:notesTextViewPr>
  <p:sorterViewPr>
    <p:cViewPr>
      <p:scale>
        <a:sx n="150" d="100"/>
        <a:sy n="150" d="100"/>
      </p:scale>
      <p:origin x="0" y="-57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comments/modernComment_10C_25ECA4C5.xml><?xml version="1.0" encoding="utf-8"?>
<p188:cmLst xmlns:a="http://schemas.openxmlformats.org/drawingml/2006/main" xmlns:r="http://schemas.openxmlformats.org/officeDocument/2006/relationships" xmlns:p188="http://schemas.microsoft.com/office/powerpoint/2018/8/main">
  <p188:cm id="{4465E754-E32C-4AC8-A9D9-CF86FA39CA75}" authorId="{0F435269-CF34-CEA0-9C28-C6F3FD7FA7D2}" created="2023-07-13T12:45:07.987">
    <pc:sldMkLst xmlns:pc="http://schemas.microsoft.com/office/powerpoint/2013/main/command">
      <pc:docMk/>
      <pc:sldMk cId="636265669" sldId="268"/>
    </pc:sldMkLst>
    <p188:txBody>
      <a:bodyPr/>
      <a:lstStyle/>
      <a:p>
        <a:r>
          <a:rPr lang="de-DE"/>
          <a:t>S. Kommentar bei Folie 3</a:t>
        </a:r>
      </a:p>
    </p188:txBody>
  </p188:cm>
</p188:cmLst>
</file>

<file path=ppt/comments/modernComment_115_3F821EEA.xml><?xml version="1.0" encoding="utf-8"?>
<p188:cmLst xmlns:a="http://schemas.openxmlformats.org/drawingml/2006/main" xmlns:r="http://schemas.openxmlformats.org/officeDocument/2006/relationships" xmlns:p188="http://schemas.microsoft.com/office/powerpoint/2018/8/main">
  <p188:cm id="{3FE7C78A-24D4-494E-AB2F-62FCA1CAE237}" authorId="{0F435269-CF34-CEA0-9C28-C6F3FD7FA7D2}" created="2023-07-13T12:44:53.903">
    <pc:sldMkLst xmlns:pc="http://schemas.microsoft.com/office/powerpoint/2013/main/command">
      <pc:docMk/>
      <pc:sldMk cId="1065492202" sldId="277"/>
    </pc:sldMkLst>
    <p188:txBody>
      <a:bodyPr/>
      <a:lstStyle/>
      <a:p>
        <a:r>
          <a:rPr lang="de-DE"/>
          <a:t>Ich habe das kapitel an den anfang gerückt, da wir dann mMn besser erklären können, was wir mit unseren lernzielen meinen. 
Im Leitfaden war das eigentlich an 3. Stelle..
Was meinst du?</a:t>
        </a:r>
      </a:p>
    </p188:txBody>
  </p188:cm>
</p188:cmLst>
</file>

<file path=ppt/comments/modernComment_11A_F432ED80.xml><?xml version="1.0" encoding="utf-8"?>
<p188:cmLst xmlns:a="http://schemas.openxmlformats.org/drawingml/2006/main" xmlns:r="http://schemas.openxmlformats.org/officeDocument/2006/relationships" xmlns:p188="http://schemas.microsoft.com/office/powerpoint/2018/8/main">
  <p188:cm id="{D6329344-02F5-4245-A874-8960FDF8DC56}" authorId="{0F435269-CF34-CEA0-9C28-C6F3FD7FA7D2}" created="2023-07-13T12:39:15.801">
    <pc:sldMkLst xmlns:pc="http://schemas.microsoft.com/office/powerpoint/2013/main/command">
      <pc:docMk/>
      <pc:sldMk cId="4096978304" sldId="282"/>
    </pc:sldMkLst>
    <p188:txBody>
      <a:bodyPr/>
      <a:lstStyle/>
      <a:p>
        <a:r>
          <a:rPr lang="de-DE"/>
          <a:t>Warum ist hier noch mal excel aufgeführt (meinst du GGB Excel?) und Canva+Excel grau?</a:t>
        </a:r>
      </a:p>
    </p188:txBody>
  </p188:cm>
</p188:cmLst>
</file>

<file path=ppt/comments/modernComment_11E_F2613B50.xml><?xml version="1.0" encoding="utf-8"?>
<p188:cmLst xmlns:a="http://schemas.openxmlformats.org/drawingml/2006/main" xmlns:r="http://schemas.openxmlformats.org/officeDocument/2006/relationships" xmlns:p188="http://schemas.microsoft.com/office/powerpoint/2018/8/main">
  <p188:cm id="{8C066BC0-2C33-480F-B7DE-C51566232D63}" authorId="{0F435269-CF34-CEA0-9C28-C6F3FD7FA7D2}" created="2023-07-13T12:43:52.236">
    <pc:sldMkLst xmlns:pc="http://schemas.microsoft.com/office/powerpoint/2013/main/command">
      <pc:docMk/>
      <pc:sldMk cId="4066458448" sldId="286"/>
    </pc:sldMkLst>
    <p188:txBody>
      <a:bodyPr/>
      <a:lstStyle/>
      <a:p>
        <a:r>
          <a:rPr lang="de-DE"/>
          <a:t>Soll hier noch dazu, dass das einrichten mit h5p über git komplex ist? Bin mir unsicher, ob auch herausforderungen bei der erstellung des lernmaterials dazu gehören..</a:t>
        </a:r>
      </a:p>
    </p188:txBody>
  </p188:cm>
</p188:cmLst>
</file>

<file path=ppt/comments/modernComment_122_9FAA4EA.xml><?xml version="1.0" encoding="utf-8"?>
<p188:cmLst xmlns:a="http://schemas.openxmlformats.org/drawingml/2006/main" xmlns:r="http://schemas.openxmlformats.org/officeDocument/2006/relationships" xmlns:p188="http://schemas.microsoft.com/office/powerpoint/2018/8/main">
  <p188:cm id="{BB01E78B-6197-4E40-BFB5-7C6AEF23A040}" authorId="{0F435269-CF34-CEA0-9C28-C6F3FD7FA7D2}" created="2023-07-13T12:41:25.480">
    <pc:sldMkLst xmlns:pc="http://schemas.microsoft.com/office/powerpoint/2013/main/command">
      <pc:docMk/>
      <pc:sldMk cId="167421162" sldId="290"/>
    </pc:sldMkLst>
    <p188:txBody>
      <a:bodyPr/>
      <a:lstStyle/>
      <a:p>
        <a:r>
          <a:rPr lang="de-DE"/>
          <a:t>Was meinst du mit "ohne näher darauf eingehen zu müssen"?</a:t>
        </a:r>
      </a:p>
    </p188:txBody>
  </p188:cm>
</p188:cmLst>
</file>

<file path=ppt/comments/modernComment_123_98252EE8.xml><?xml version="1.0" encoding="utf-8"?>
<p188:cmLst xmlns:a="http://schemas.openxmlformats.org/drawingml/2006/main" xmlns:r="http://schemas.openxmlformats.org/officeDocument/2006/relationships" xmlns:p188="http://schemas.microsoft.com/office/powerpoint/2018/8/main">
  <p188:cm id="{4BEE7C77-58A4-4339-90F1-90A1E28A9FDA}" authorId="{0F435269-CF34-CEA0-9C28-C6F3FD7FA7D2}" created="2023-07-13T12:42:14.976">
    <pc:sldMkLst xmlns:pc="http://schemas.microsoft.com/office/powerpoint/2013/main/command">
      <pc:docMk/>
      <pc:sldMk cId="2552573672" sldId="291"/>
    </pc:sldMkLst>
    <p188:txBody>
      <a:bodyPr/>
      <a:lstStyle/>
      <a:p>
        <a:r>
          <a:rPr lang="de-DE"/>
          <a:t>Ich habe jetzt doch noch "Anmeldung zur Bedienung notwendig" hinzugefügt, da wir das glaube ich leider nicht verschweigen können.. Was meinst du dazu?</a:t>
        </a:r>
      </a:p>
    </p188:txBody>
  </p188:cm>
</p188:cmLst>
</file>

<file path=ppt/comments/modernComment_12A_B4D6852C.xml><?xml version="1.0" encoding="utf-8"?>
<p188:cmLst xmlns:a="http://schemas.openxmlformats.org/drawingml/2006/main" xmlns:r="http://schemas.openxmlformats.org/officeDocument/2006/relationships" xmlns:p188="http://schemas.microsoft.com/office/powerpoint/2018/8/main">
  <p188:cm id="{749143FB-8008-4D1C-A512-DE17BC6762DB}" authorId="{0F435269-CF34-CEA0-9C28-C6F3FD7FA7D2}" created="2023-07-13T12:48:12.014">
    <pc:sldMkLst xmlns:pc="http://schemas.microsoft.com/office/powerpoint/2013/main/command">
      <pc:docMk/>
      <pc:sldMk cId="3033957676" sldId="298"/>
    </pc:sldMkLst>
    <p188:txBody>
      <a:bodyPr/>
      <a:lstStyle/>
      <a:p>
        <a:r>
          <a:rPr lang="de-DE"/>
          <a:t>Die Folie, die beim Ausprobieren offen wäre -&gt; denke die Verweise auf das jeweilige Workbook sind hilfreich, können wir aber auch rausnehmen</a:t>
        </a:r>
      </a:p>
    </p188:txBody>
  </p188:cm>
</p188:cmLst>
</file>

<file path=ppt/comments/modernComment_12B_8C98500C.xml><?xml version="1.0" encoding="utf-8"?>
<p188:cmLst xmlns:a="http://schemas.openxmlformats.org/drawingml/2006/main" xmlns:r="http://schemas.openxmlformats.org/officeDocument/2006/relationships" xmlns:p188="http://schemas.microsoft.com/office/powerpoint/2018/8/main">
  <p188:cm id="{79B6A531-62E6-4893-A127-DBF088486452}" authorId="{0F435269-CF34-CEA0-9C28-C6F3FD7FA7D2}" created="2023-07-13T12:46:53.449">
    <pc:sldMkLst xmlns:pc="http://schemas.microsoft.com/office/powerpoint/2013/main/command">
      <pc:docMk/>
      <pc:sldMk cId="2358792204" sldId="299"/>
    </pc:sldMkLst>
    <p188:txBody>
      <a:bodyPr/>
      <a:lstStyle/>
      <a:p>
        <a:r>
          <a:rPr lang="de-DE"/>
          <a:t>Habe das Bild ergänzt, um besser erklären zu können, was wir mit Q-&gt;N meinen</a:t>
        </a:r>
      </a:p>
    </p188:txBody>
  </p188:cm>
</p188:cmLst>
</file>

<file path=ppt/comments/modernComment_12E_533A6AC6.xml><?xml version="1.0" encoding="utf-8"?>
<p188:cmLst xmlns:a="http://schemas.openxmlformats.org/drawingml/2006/main" xmlns:r="http://schemas.openxmlformats.org/officeDocument/2006/relationships" xmlns:p188="http://schemas.microsoft.com/office/powerpoint/2018/8/main">
  <p188:cm id="{D3C28FB3-7023-43AF-B491-6BBA1F445942}" authorId="{0F435269-CF34-CEA0-9C28-C6F3FD7FA7D2}" created="2023-07-13T12:46:27.236">
    <pc:sldMkLst xmlns:pc="http://schemas.microsoft.com/office/powerpoint/2013/main/command">
      <pc:docMk/>
      <pc:sldMk cId="1396337350" sldId="302"/>
    </pc:sldMkLst>
    <p188:txBody>
      <a:bodyPr/>
      <a:lstStyle/>
      <a:p>
        <a:r>
          <a:rPr lang="de-DE"/>
          <a:t>Ausgeblendet.
Das war die dritte Folie zum Theorieteil, die dem Alabama Paradoxon sonst vorausgehen würde. 
Ist denke ich aber nicht nötig.
Einziges Argument dafür wäre mMn, dass im Workshop mit den Zahlen gearbeitet wird aber glaube das braucht man trotzdem nicht… </a:t>
        </a:r>
      </a:p>
    </p188:txBody>
  </p188:cm>
</p188:cmLst>
</file>

<file path=ppt/comments/modernComment_135_BAD2F7A4.xml><?xml version="1.0" encoding="utf-8"?>
<p188:cmLst xmlns:a="http://schemas.openxmlformats.org/drawingml/2006/main" xmlns:r="http://schemas.openxmlformats.org/officeDocument/2006/relationships" xmlns:p188="http://schemas.microsoft.com/office/powerpoint/2018/8/main">
  <p188:cm id="{CBBEA8E2-F22F-4576-8053-1B7754941EFF}" authorId="{0F435269-CF34-CEA0-9C28-C6F3FD7FA7D2}" created="2023-07-13T13:42:05.035">
    <pc:sldMkLst xmlns:pc="http://schemas.microsoft.com/office/powerpoint/2013/main/command">
      <pc:docMk/>
      <pc:sldMk cId="3134388132" sldId="309"/>
    </pc:sldMkLst>
    <p188:txBody>
      <a:bodyPr/>
      <a:lstStyle/>
      <a:p>
        <a:r>
          <a:rPr lang="de-DE"/>
          <a:t>Das Diagramm habe ich jetzt mal übernommen, verstehe aber nicht ganz was du damit meinst 😃
Falls es darum geht, dass wir die Reihenfolge vertauscht haben würde ich es glaube ich eher weglassen.</a:t>
        </a:r>
      </a:p>
    </p188:txBody>
  </p188:cm>
</p188:cmLst>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FB311-8CE1-48E8-B4F4-96D273C6A104}" type="doc">
      <dgm:prSet loTypeId="urn:microsoft.com/office/officeart/2005/8/layout/radial4" loCatId="relationship" qsTypeId="urn:microsoft.com/office/officeart/2005/8/quickstyle/simple1" qsCatId="simple" csTypeId="urn:microsoft.com/office/officeart/2005/8/colors/accent3_1" csCatId="accent3" phldr="1"/>
      <dgm:spPr/>
      <dgm:t>
        <a:bodyPr/>
        <a:lstStyle/>
        <a:p>
          <a:endParaRPr lang="de-DE"/>
        </a:p>
      </dgm:t>
    </dgm:pt>
    <dgm:pt modelId="{DC1C0C31-89FE-4646-B2DC-6F5B7FFEB25D}">
      <dgm:prSet phldrT="[Text]"/>
      <dgm:spPr>
        <a:ln w="19050">
          <a:solidFill>
            <a:schemeClr val="tx2"/>
          </a:solidFill>
        </a:ln>
      </dgm:spPr>
      <dgm:t>
        <a:bodyPr/>
        <a:lstStyle/>
        <a:p>
          <a:r>
            <a:rPr lang="de-DE" b="1" dirty="0">
              <a:solidFill>
                <a:schemeClr val="tx1">
                  <a:lumMod val="85000"/>
                  <a:lumOff val="15000"/>
                </a:schemeClr>
              </a:solidFill>
              <a:latin typeface="Open Sans" panose="020B0604020202020204" charset="0"/>
              <a:ea typeface="Open Sans" panose="020B0604020202020204" charset="0"/>
              <a:cs typeface="Open Sans" panose="020B0604020202020204" charset="0"/>
            </a:rPr>
            <a:t>Verbindung GMK und Mathe</a:t>
          </a:r>
        </a:p>
      </dgm:t>
    </dgm:pt>
    <dgm:pt modelId="{AD5C7951-D904-4CD2-AB78-1D24AD3F5BA8}" type="parTrans" cxnId="{A6E37664-3248-4CCC-A3A6-211CF482993A}">
      <dgm:prSet/>
      <dgm:spPr/>
      <dgm:t>
        <a:bodyPr/>
        <a:lstStyle/>
        <a:p>
          <a:endParaRPr lang="de-DE"/>
        </a:p>
      </dgm:t>
    </dgm:pt>
    <dgm:pt modelId="{83C1B87D-8515-4EF0-8C80-EC57A102B088}" type="sibTrans" cxnId="{A6E37664-3248-4CCC-A3A6-211CF482993A}">
      <dgm:prSet/>
      <dgm:spPr/>
      <dgm:t>
        <a:bodyPr/>
        <a:lstStyle/>
        <a:p>
          <a:endParaRPr lang="de-DE"/>
        </a:p>
      </dgm:t>
    </dgm:pt>
    <dgm:pt modelId="{2FFE865F-5901-4AF1-AA1C-6D6B9DFD6B7B}">
      <dgm:prSet phldrT="[Text]" custT="1"/>
      <dgm:spPr>
        <a:ln w="19050">
          <a:solidFill>
            <a:schemeClr val="tx2"/>
          </a:solidFill>
        </a:ln>
      </dgm:spPr>
      <dgm:t>
        <a:bodyPr/>
        <a:lstStyle/>
        <a:p>
          <a:pPr rtl="0"/>
          <a:r>
            <a:rPr lang="de-DE" sz="2000" dirty="0">
              <a:latin typeface="Open Sans" panose="020B0604020202020204" charset="0"/>
              <a:ea typeface="Open Sans" panose="020B0604020202020204" charset="0"/>
              <a:cs typeface="Open Sans" panose="020B0604020202020204" charset="0"/>
            </a:rPr>
            <a:t>(Wie) Beeinflusst die Vorgabe mathematischer Modelle unseren </a:t>
          </a:r>
          <a:r>
            <a:rPr lang="de-DE" sz="2000" b="1" dirty="0">
              <a:latin typeface="Open Sans" panose="020B0604020202020204" charset="0"/>
              <a:ea typeface="Open Sans" panose="020B0604020202020204" charset="0"/>
              <a:cs typeface="Open Sans" panose="020B0604020202020204" charset="0"/>
            </a:rPr>
            <a:t>Alltag</a:t>
          </a:r>
          <a:r>
            <a:rPr lang="de-DE" sz="2000" dirty="0">
              <a:latin typeface="Open Sans" panose="020B0604020202020204" charset="0"/>
              <a:ea typeface="Open Sans" panose="020B0604020202020204" charset="0"/>
              <a:cs typeface="Open Sans" panose="020B0604020202020204" charset="0"/>
            </a:rPr>
            <a:t>?</a:t>
          </a:r>
        </a:p>
      </dgm:t>
    </dgm:pt>
    <dgm:pt modelId="{1EF96A02-9157-4CC7-884C-BE72C965CC58}" type="parTrans" cxnId="{7CB35C4C-BA90-4780-9159-9C299506E0C9}">
      <dgm:prSet/>
      <dgm:spPr>
        <a:solidFill>
          <a:schemeClr val="tx2"/>
        </a:solidFill>
        <a:ln w="19050">
          <a:solidFill>
            <a:schemeClr val="tx2"/>
          </a:solidFill>
        </a:ln>
      </dgm:spPr>
      <dgm:t>
        <a:bodyPr/>
        <a:lstStyle/>
        <a:p>
          <a:endParaRPr lang="de-DE"/>
        </a:p>
      </dgm:t>
    </dgm:pt>
    <dgm:pt modelId="{573FB6F3-39BB-4F10-AF8C-A24788495565}" type="sibTrans" cxnId="{7CB35C4C-BA90-4780-9159-9C299506E0C9}">
      <dgm:prSet/>
      <dgm:spPr/>
      <dgm:t>
        <a:bodyPr/>
        <a:lstStyle/>
        <a:p>
          <a:endParaRPr lang="de-DE"/>
        </a:p>
      </dgm:t>
    </dgm:pt>
    <dgm:pt modelId="{ACED80DD-B3F2-4B88-A866-E5BBEC5A634C}">
      <dgm:prSet phldrT="[Text]" custT="1"/>
      <dgm:spPr>
        <a:ln w="19050">
          <a:solidFill>
            <a:schemeClr val="tx2"/>
          </a:solidFill>
        </a:ln>
      </dgm:spPr>
      <dgm:t>
        <a:bodyPr/>
        <a:lstStyle/>
        <a:p>
          <a:pPr rtl="0"/>
          <a:r>
            <a:rPr lang="de-DE" sz="2000" dirty="0">
              <a:latin typeface="Open Sans" panose="020B0604020202020204" charset="0"/>
              <a:ea typeface="Open Sans" panose="020B0604020202020204" charset="0"/>
              <a:cs typeface="Open Sans" panose="020B0604020202020204" charset="0"/>
            </a:rPr>
            <a:t>Sind </a:t>
          </a:r>
          <a:r>
            <a:rPr lang="de-DE" sz="2000" b="1" dirty="0">
              <a:latin typeface="Open Sans" panose="020B0604020202020204" charset="0"/>
              <a:ea typeface="Open Sans" panose="020B0604020202020204" charset="0"/>
              <a:cs typeface="Open Sans" panose="020B0604020202020204" charset="0"/>
            </a:rPr>
            <a:t>mathematisch korrekte Modelle </a:t>
          </a:r>
          <a:r>
            <a:rPr lang="de-DE" sz="2000" dirty="0">
              <a:latin typeface="Open Sans" panose="020B0604020202020204" charset="0"/>
              <a:ea typeface="Open Sans" panose="020B0604020202020204" charset="0"/>
              <a:cs typeface="Open Sans" panose="020B0604020202020204" charset="0"/>
            </a:rPr>
            <a:t>unantastbar?</a:t>
          </a:r>
        </a:p>
      </dgm:t>
    </dgm:pt>
    <dgm:pt modelId="{03859B7E-B572-46F9-9423-E691D72A326D}" type="parTrans" cxnId="{53CA96DC-BF6B-47B4-9409-DCCDF2A704CD}">
      <dgm:prSet/>
      <dgm:spPr>
        <a:solidFill>
          <a:schemeClr val="tx2"/>
        </a:solidFill>
        <a:ln w="19050">
          <a:solidFill>
            <a:schemeClr val="tx2"/>
          </a:solidFill>
        </a:ln>
      </dgm:spPr>
      <dgm:t>
        <a:bodyPr/>
        <a:lstStyle/>
        <a:p>
          <a:endParaRPr lang="de-DE"/>
        </a:p>
      </dgm:t>
    </dgm:pt>
    <dgm:pt modelId="{0D537946-235C-4FE7-8F83-EDD02D9246D6}" type="sibTrans" cxnId="{53CA96DC-BF6B-47B4-9409-DCCDF2A704CD}">
      <dgm:prSet/>
      <dgm:spPr/>
      <dgm:t>
        <a:bodyPr/>
        <a:lstStyle/>
        <a:p>
          <a:endParaRPr lang="de-DE"/>
        </a:p>
      </dgm:t>
    </dgm:pt>
    <dgm:pt modelId="{DC99EE43-6E6A-4AC9-A995-5F17E6228283}">
      <dgm:prSet phldrT="[Text]" custT="1"/>
      <dgm:spPr>
        <a:ln w="19050">
          <a:solidFill>
            <a:schemeClr val="tx2"/>
          </a:solidFill>
        </a:ln>
      </dgm:spPr>
      <dgm:t>
        <a:bodyPr/>
        <a:lstStyle/>
        <a:p>
          <a:pPr rtl="0"/>
          <a:r>
            <a:rPr lang="de-DE" sz="2000" dirty="0">
              <a:latin typeface="Open Sans" panose="020B0604020202020204" charset="0"/>
              <a:ea typeface="Open Sans" panose="020B0604020202020204" charset="0"/>
              <a:cs typeface="Open Sans" panose="020B0604020202020204" charset="0"/>
            </a:rPr>
            <a:t>Wie funktioniert eigentlich unser </a:t>
          </a:r>
          <a:r>
            <a:rPr lang="de-DE" sz="2000" b="1" dirty="0">
              <a:latin typeface="Open Sans" panose="020B0604020202020204" charset="0"/>
              <a:ea typeface="Open Sans" panose="020B0604020202020204" charset="0"/>
              <a:cs typeface="Open Sans" panose="020B0604020202020204" charset="0"/>
            </a:rPr>
            <a:t>Wahlsystem</a:t>
          </a:r>
          <a:r>
            <a:rPr lang="de-DE" sz="2000" dirty="0">
              <a:latin typeface="Open Sans" panose="020B0604020202020204" charset="0"/>
              <a:ea typeface="Open Sans" panose="020B0604020202020204" charset="0"/>
              <a:cs typeface="Open Sans" panose="020B0604020202020204" charset="0"/>
            </a:rPr>
            <a:t>? </a:t>
          </a:r>
          <a:br>
            <a:rPr lang="de-DE" sz="2000" dirty="0">
              <a:latin typeface="Open Sans" panose="020B0604020202020204" charset="0"/>
              <a:ea typeface="Open Sans" panose="020B0604020202020204" charset="0"/>
              <a:cs typeface="Open Sans" panose="020B0604020202020204" charset="0"/>
            </a:rPr>
          </a:br>
          <a:r>
            <a:rPr lang="de-DE" sz="2000" dirty="0">
              <a:latin typeface="Open Sans" panose="020B0604020202020204" charset="0"/>
              <a:ea typeface="Open Sans" panose="020B0604020202020204" charset="0"/>
              <a:cs typeface="Open Sans" panose="020B0604020202020204" charset="0"/>
            </a:rPr>
            <a:t/>
          </a:r>
          <a:br>
            <a:rPr lang="de-DE" sz="2000" dirty="0">
              <a:latin typeface="Open Sans" panose="020B0604020202020204" charset="0"/>
              <a:ea typeface="Open Sans" panose="020B0604020202020204" charset="0"/>
              <a:cs typeface="Open Sans" panose="020B0604020202020204" charset="0"/>
            </a:rPr>
          </a:br>
          <a:r>
            <a:rPr lang="de-DE" sz="2000" dirty="0">
              <a:latin typeface="Open Sans" panose="020B0604020202020204" charset="0"/>
              <a:ea typeface="Open Sans" panose="020B0604020202020204" charset="0"/>
              <a:cs typeface="Open Sans" panose="020B0604020202020204" charset="0"/>
            </a:rPr>
            <a:t>Ist unser Wahlsystem (wirklich) so </a:t>
          </a:r>
          <a:r>
            <a:rPr lang="de-DE" sz="2000" b="1" dirty="0">
              <a:latin typeface="Open Sans" panose="020B0604020202020204" charset="0"/>
              <a:ea typeface="Open Sans" panose="020B0604020202020204" charset="0"/>
              <a:cs typeface="Open Sans" panose="020B0604020202020204" charset="0"/>
            </a:rPr>
            <a:t>demokratisch</a:t>
          </a:r>
          <a:r>
            <a:rPr lang="de-DE" sz="2000" dirty="0">
              <a:latin typeface="Open Sans" panose="020B0604020202020204" charset="0"/>
              <a:ea typeface="Open Sans" panose="020B0604020202020204" charset="0"/>
              <a:cs typeface="Open Sans" panose="020B0604020202020204" charset="0"/>
            </a:rPr>
            <a:t>?</a:t>
          </a:r>
        </a:p>
      </dgm:t>
    </dgm:pt>
    <dgm:pt modelId="{91476DDD-327D-40BB-AE4C-D1C3EC00294C}" type="parTrans" cxnId="{A7C20AEE-0911-42BF-88F8-A578A2275D20}">
      <dgm:prSet/>
      <dgm:spPr>
        <a:solidFill>
          <a:schemeClr val="tx2"/>
        </a:solidFill>
        <a:ln w="19050">
          <a:solidFill>
            <a:schemeClr val="tx2"/>
          </a:solidFill>
        </a:ln>
      </dgm:spPr>
      <dgm:t>
        <a:bodyPr/>
        <a:lstStyle/>
        <a:p>
          <a:endParaRPr lang="de-DE"/>
        </a:p>
      </dgm:t>
    </dgm:pt>
    <dgm:pt modelId="{5F8635C1-71D7-4291-B4F7-0585EF308EF6}" type="sibTrans" cxnId="{A7C20AEE-0911-42BF-88F8-A578A2275D20}">
      <dgm:prSet/>
      <dgm:spPr/>
      <dgm:t>
        <a:bodyPr/>
        <a:lstStyle/>
        <a:p>
          <a:endParaRPr lang="de-DE"/>
        </a:p>
      </dgm:t>
    </dgm:pt>
    <dgm:pt modelId="{322AB630-9102-48C1-A6FD-CA299A8463C5}" type="pres">
      <dgm:prSet presAssocID="{A19FB311-8CE1-48E8-B4F4-96D273C6A104}" presName="cycle" presStyleCnt="0">
        <dgm:presLayoutVars>
          <dgm:chMax val="1"/>
          <dgm:dir/>
          <dgm:animLvl val="ctr"/>
          <dgm:resizeHandles val="exact"/>
        </dgm:presLayoutVars>
      </dgm:prSet>
      <dgm:spPr/>
      <dgm:t>
        <a:bodyPr/>
        <a:lstStyle/>
        <a:p>
          <a:endParaRPr lang="de-DE"/>
        </a:p>
      </dgm:t>
    </dgm:pt>
    <dgm:pt modelId="{FBC9080B-4D2B-4442-A2B9-88FD44B9A443}" type="pres">
      <dgm:prSet presAssocID="{DC1C0C31-89FE-4646-B2DC-6F5B7FFEB25D}" presName="centerShape" presStyleLbl="node0" presStyleIdx="0" presStyleCnt="1" custScaleX="133439" custScaleY="79940" custLinFactNeighborX="-269" custLinFactNeighborY="-46227"/>
      <dgm:spPr/>
      <dgm:t>
        <a:bodyPr/>
        <a:lstStyle/>
        <a:p>
          <a:endParaRPr lang="de-DE"/>
        </a:p>
      </dgm:t>
    </dgm:pt>
    <dgm:pt modelId="{31DDEDB3-3966-45E1-BA22-C2C094A4785F}" type="pres">
      <dgm:prSet presAssocID="{1EF96A02-9157-4CC7-884C-BE72C965CC58}" presName="parTrans" presStyleLbl="bgSibTrans2D1" presStyleIdx="0" presStyleCnt="3"/>
      <dgm:spPr/>
      <dgm:t>
        <a:bodyPr/>
        <a:lstStyle/>
        <a:p>
          <a:endParaRPr lang="de-DE"/>
        </a:p>
      </dgm:t>
    </dgm:pt>
    <dgm:pt modelId="{5ADDC7E7-CDF1-4DCF-AB8C-EF96BCC36BC8}" type="pres">
      <dgm:prSet presAssocID="{2FFE865F-5901-4AF1-AA1C-6D6B9DFD6B7B}" presName="node" presStyleLbl="node1" presStyleIdx="0" presStyleCnt="3" custScaleY="190288" custRadScaleRad="95156" custRadScaleInc="-34634">
        <dgm:presLayoutVars>
          <dgm:bulletEnabled val="1"/>
        </dgm:presLayoutVars>
      </dgm:prSet>
      <dgm:spPr/>
      <dgm:t>
        <a:bodyPr/>
        <a:lstStyle/>
        <a:p>
          <a:endParaRPr lang="de-DE"/>
        </a:p>
      </dgm:t>
    </dgm:pt>
    <dgm:pt modelId="{316BD337-9E19-40CD-9C87-5BF528BEF978}" type="pres">
      <dgm:prSet presAssocID="{03859B7E-B572-46F9-9423-E691D72A326D}" presName="parTrans" presStyleLbl="bgSibTrans2D1" presStyleIdx="1" presStyleCnt="3"/>
      <dgm:spPr/>
      <dgm:t>
        <a:bodyPr/>
        <a:lstStyle/>
        <a:p>
          <a:endParaRPr lang="de-DE"/>
        </a:p>
      </dgm:t>
    </dgm:pt>
    <dgm:pt modelId="{63D6A59D-DEB4-4D43-BD3C-DB666515AE65}" type="pres">
      <dgm:prSet presAssocID="{ACED80DD-B3F2-4B88-A866-E5BBEC5A634C}" presName="node" presStyleLbl="node1" presStyleIdx="1" presStyleCnt="3" custScaleY="117744" custRadScaleRad="2623" custRadScaleInc="-44467">
        <dgm:presLayoutVars>
          <dgm:bulletEnabled val="1"/>
        </dgm:presLayoutVars>
      </dgm:prSet>
      <dgm:spPr/>
      <dgm:t>
        <a:bodyPr/>
        <a:lstStyle/>
        <a:p>
          <a:endParaRPr lang="de-DE"/>
        </a:p>
      </dgm:t>
    </dgm:pt>
    <dgm:pt modelId="{BA598F4E-C331-464A-B764-5E78392B9AE3}" type="pres">
      <dgm:prSet presAssocID="{91476DDD-327D-40BB-AE4C-D1C3EC00294C}" presName="parTrans" presStyleLbl="bgSibTrans2D1" presStyleIdx="2" presStyleCnt="3"/>
      <dgm:spPr/>
      <dgm:t>
        <a:bodyPr/>
        <a:lstStyle/>
        <a:p>
          <a:endParaRPr lang="de-DE"/>
        </a:p>
      </dgm:t>
    </dgm:pt>
    <dgm:pt modelId="{D80291B3-4354-4ED2-94ED-D2D671900A83}" type="pres">
      <dgm:prSet presAssocID="{DC99EE43-6E6A-4AC9-A995-5F17E6228283}" presName="node" presStyleLbl="node1" presStyleIdx="2" presStyleCnt="3" custScaleY="190187" custRadScaleRad="92617" custRadScaleInc="34002">
        <dgm:presLayoutVars>
          <dgm:bulletEnabled val="1"/>
        </dgm:presLayoutVars>
      </dgm:prSet>
      <dgm:spPr/>
      <dgm:t>
        <a:bodyPr/>
        <a:lstStyle/>
        <a:p>
          <a:endParaRPr lang="de-DE"/>
        </a:p>
      </dgm:t>
    </dgm:pt>
  </dgm:ptLst>
  <dgm:cxnLst>
    <dgm:cxn modelId="{53CA96DC-BF6B-47B4-9409-DCCDF2A704CD}" srcId="{DC1C0C31-89FE-4646-B2DC-6F5B7FFEB25D}" destId="{ACED80DD-B3F2-4B88-A866-E5BBEC5A634C}" srcOrd="1" destOrd="0" parTransId="{03859B7E-B572-46F9-9423-E691D72A326D}" sibTransId="{0D537946-235C-4FE7-8F83-EDD02D9246D6}"/>
    <dgm:cxn modelId="{AC4FEFC1-48C6-44C2-9380-AEE0E3C01298}" type="presOf" srcId="{DC99EE43-6E6A-4AC9-A995-5F17E6228283}" destId="{D80291B3-4354-4ED2-94ED-D2D671900A83}" srcOrd="0" destOrd="0" presId="urn:microsoft.com/office/officeart/2005/8/layout/radial4"/>
    <dgm:cxn modelId="{A6E37664-3248-4CCC-A3A6-211CF482993A}" srcId="{A19FB311-8CE1-48E8-B4F4-96D273C6A104}" destId="{DC1C0C31-89FE-4646-B2DC-6F5B7FFEB25D}" srcOrd="0" destOrd="0" parTransId="{AD5C7951-D904-4CD2-AB78-1D24AD3F5BA8}" sibTransId="{83C1B87D-8515-4EF0-8C80-EC57A102B088}"/>
    <dgm:cxn modelId="{6E8428C0-BDA3-4F7A-B3F9-EE6D8A4E3175}" type="presOf" srcId="{03859B7E-B572-46F9-9423-E691D72A326D}" destId="{316BD337-9E19-40CD-9C87-5BF528BEF978}" srcOrd="0" destOrd="0" presId="urn:microsoft.com/office/officeart/2005/8/layout/radial4"/>
    <dgm:cxn modelId="{74628B71-08C2-45D6-A72B-829B6C54569B}" type="presOf" srcId="{2FFE865F-5901-4AF1-AA1C-6D6B9DFD6B7B}" destId="{5ADDC7E7-CDF1-4DCF-AB8C-EF96BCC36BC8}" srcOrd="0" destOrd="0" presId="urn:microsoft.com/office/officeart/2005/8/layout/radial4"/>
    <dgm:cxn modelId="{235977CD-EC79-4EF9-A0FF-4311C5B9BA9C}" type="presOf" srcId="{ACED80DD-B3F2-4B88-A866-E5BBEC5A634C}" destId="{63D6A59D-DEB4-4D43-BD3C-DB666515AE65}" srcOrd="0" destOrd="0" presId="urn:microsoft.com/office/officeart/2005/8/layout/radial4"/>
    <dgm:cxn modelId="{678A9577-4D1C-4866-94CE-6DF7EC7F2246}" type="presOf" srcId="{A19FB311-8CE1-48E8-B4F4-96D273C6A104}" destId="{322AB630-9102-48C1-A6FD-CA299A8463C5}" srcOrd="0" destOrd="0" presId="urn:microsoft.com/office/officeart/2005/8/layout/radial4"/>
    <dgm:cxn modelId="{C80FFC3C-DC95-4CF1-B466-65E11ED48301}" type="presOf" srcId="{DC1C0C31-89FE-4646-B2DC-6F5B7FFEB25D}" destId="{FBC9080B-4D2B-4442-A2B9-88FD44B9A443}" srcOrd="0" destOrd="0" presId="urn:microsoft.com/office/officeart/2005/8/layout/radial4"/>
    <dgm:cxn modelId="{7CB35C4C-BA90-4780-9159-9C299506E0C9}" srcId="{DC1C0C31-89FE-4646-B2DC-6F5B7FFEB25D}" destId="{2FFE865F-5901-4AF1-AA1C-6D6B9DFD6B7B}" srcOrd="0" destOrd="0" parTransId="{1EF96A02-9157-4CC7-884C-BE72C965CC58}" sibTransId="{573FB6F3-39BB-4F10-AF8C-A24788495565}"/>
    <dgm:cxn modelId="{AE3B6FC7-2DE2-429C-8AC2-7FC854D68E64}" type="presOf" srcId="{91476DDD-327D-40BB-AE4C-D1C3EC00294C}" destId="{BA598F4E-C331-464A-B764-5E78392B9AE3}" srcOrd="0" destOrd="0" presId="urn:microsoft.com/office/officeart/2005/8/layout/radial4"/>
    <dgm:cxn modelId="{A7C20AEE-0911-42BF-88F8-A578A2275D20}" srcId="{DC1C0C31-89FE-4646-B2DC-6F5B7FFEB25D}" destId="{DC99EE43-6E6A-4AC9-A995-5F17E6228283}" srcOrd="2" destOrd="0" parTransId="{91476DDD-327D-40BB-AE4C-D1C3EC00294C}" sibTransId="{5F8635C1-71D7-4291-B4F7-0585EF308EF6}"/>
    <dgm:cxn modelId="{7AFF2F77-A832-4494-8AE6-E7A2477DB412}" type="presOf" srcId="{1EF96A02-9157-4CC7-884C-BE72C965CC58}" destId="{31DDEDB3-3966-45E1-BA22-C2C094A4785F}" srcOrd="0" destOrd="0" presId="urn:microsoft.com/office/officeart/2005/8/layout/radial4"/>
    <dgm:cxn modelId="{6F58F6C4-FFC0-4332-979D-8BA917070C70}" type="presParOf" srcId="{322AB630-9102-48C1-A6FD-CA299A8463C5}" destId="{FBC9080B-4D2B-4442-A2B9-88FD44B9A443}" srcOrd="0" destOrd="0" presId="urn:microsoft.com/office/officeart/2005/8/layout/radial4"/>
    <dgm:cxn modelId="{C0C3F022-A0F7-474A-A495-5D6B567776E2}" type="presParOf" srcId="{322AB630-9102-48C1-A6FD-CA299A8463C5}" destId="{31DDEDB3-3966-45E1-BA22-C2C094A4785F}" srcOrd="1" destOrd="0" presId="urn:microsoft.com/office/officeart/2005/8/layout/radial4"/>
    <dgm:cxn modelId="{03E12075-0226-40EC-8DE7-2BD05001ADA7}" type="presParOf" srcId="{322AB630-9102-48C1-A6FD-CA299A8463C5}" destId="{5ADDC7E7-CDF1-4DCF-AB8C-EF96BCC36BC8}" srcOrd="2" destOrd="0" presId="urn:microsoft.com/office/officeart/2005/8/layout/radial4"/>
    <dgm:cxn modelId="{B6843E60-6252-435E-B4BE-60ED8BBAD144}" type="presParOf" srcId="{322AB630-9102-48C1-A6FD-CA299A8463C5}" destId="{316BD337-9E19-40CD-9C87-5BF528BEF978}" srcOrd="3" destOrd="0" presId="urn:microsoft.com/office/officeart/2005/8/layout/radial4"/>
    <dgm:cxn modelId="{5FCB5C29-3288-46A9-8826-026686258731}" type="presParOf" srcId="{322AB630-9102-48C1-A6FD-CA299A8463C5}" destId="{63D6A59D-DEB4-4D43-BD3C-DB666515AE65}" srcOrd="4" destOrd="0" presId="urn:microsoft.com/office/officeart/2005/8/layout/radial4"/>
    <dgm:cxn modelId="{15BD1A6B-D8BC-4796-8A6E-26CCFFF9321E}" type="presParOf" srcId="{322AB630-9102-48C1-A6FD-CA299A8463C5}" destId="{BA598F4E-C331-464A-B764-5E78392B9AE3}" srcOrd="5" destOrd="0" presId="urn:microsoft.com/office/officeart/2005/8/layout/radial4"/>
    <dgm:cxn modelId="{5AE2FD75-3051-47B0-BDDB-97FE64BB1174}" type="presParOf" srcId="{322AB630-9102-48C1-A6FD-CA299A8463C5}" destId="{D80291B3-4354-4ED2-94ED-D2D671900A83}" srcOrd="6" destOrd="0" presId="urn:microsoft.com/office/officeart/2005/8/layout/radial4"/>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40FA07-72CC-495A-B0EE-2EFB6CBD5DF4}" type="doc">
      <dgm:prSet loTypeId="urn:microsoft.com/office/officeart/2005/8/layout/lProcess1" loCatId="process" qsTypeId="urn:microsoft.com/office/officeart/2005/8/quickstyle/simple1" qsCatId="simple" csTypeId="urn:microsoft.com/office/officeart/2005/8/colors/accent0_3" csCatId="mainScheme" phldr="1"/>
      <dgm:spPr/>
    </dgm:pt>
    <dgm:pt modelId="{EEED5819-7B5B-4723-A06E-3A43E2F4623E}">
      <dgm:prSet phldrT="[Text]" custT="1"/>
      <dgm:spPr/>
      <dgm:t>
        <a:bodyPr/>
        <a:lstStyle/>
        <a:p>
          <a:pPr>
            <a:lnSpc>
              <a:spcPct val="100000"/>
            </a:lnSpc>
            <a:spcAft>
              <a:spcPts val="0"/>
            </a:spcAft>
          </a:pPr>
          <a:r>
            <a:rPr lang="de-DE" sz="2000" b="1" dirty="0">
              <a:latin typeface="+mn-lt"/>
              <a:ea typeface="Open Sans" panose="020B0604020202020204" charset="0"/>
              <a:cs typeface="Open Sans" panose="020B0604020202020204" charset="0"/>
            </a:rPr>
            <a:t>Einführung</a:t>
          </a:r>
        </a:p>
      </dgm:t>
    </dgm:pt>
    <dgm:pt modelId="{6203E1D1-861D-42D6-A554-A997DE4E0B14}" type="parTrans" cxnId="{4683674E-483E-4131-BF2C-11DA62A4580E}">
      <dgm:prSet/>
      <dgm:spPr/>
      <dgm:t>
        <a:bodyPr/>
        <a:lstStyle/>
        <a:p>
          <a:endParaRPr lang="de-DE">
            <a:latin typeface="Open Sans" panose="020B0604020202020204" charset="0"/>
            <a:ea typeface="Open Sans" panose="020B0604020202020204" charset="0"/>
            <a:cs typeface="Open Sans" panose="020B0604020202020204" charset="0"/>
          </a:endParaRPr>
        </a:p>
      </dgm:t>
    </dgm:pt>
    <dgm:pt modelId="{818BFAFD-C84F-4E89-AA91-D5F964577919}" type="sibTrans" cxnId="{4683674E-483E-4131-BF2C-11DA62A4580E}">
      <dgm:prSet/>
      <dgm:spPr/>
      <dgm:t>
        <a:bodyPr/>
        <a:lstStyle/>
        <a:p>
          <a:endParaRPr lang="de-DE">
            <a:latin typeface="Open Sans" panose="020B0604020202020204" charset="0"/>
            <a:ea typeface="Open Sans" panose="020B0604020202020204" charset="0"/>
            <a:cs typeface="Open Sans" panose="020B0604020202020204" charset="0"/>
          </a:endParaRPr>
        </a:p>
      </dgm:t>
    </dgm:pt>
    <dgm:pt modelId="{CF2CF2C0-20BD-407B-9F35-E5E721185A1E}">
      <dgm:prSet custT="1"/>
      <dgm:spPr/>
      <dgm:t>
        <a:bodyPr/>
        <a:lstStyle/>
        <a:p>
          <a:r>
            <a:rPr lang="de-DE" sz="1800" b="1" dirty="0">
              <a:latin typeface="+mn-lt"/>
              <a:ea typeface="Open Sans" panose="020B0604020202020204" charset="0"/>
              <a:cs typeface="Open Sans" panose="020B0604020202020204" charset="0"/>
            </a:rPr>
            <a:t>Sitzverteilungsverfahren</a:t>
          </a:r>
          <a:endParaRPr lang="de-DE" sz="2000" b="1" dirty="0">
            <a:latin typeface="+mn-lt"/>
            <a:ea typeface="Open Sans" panose="020B0604020202020204" charset="0"/>
            <a:cs typeface="Open Sans" panose="020B0604020202020204" charset="0"/>
          </a:endParaRPr>
        </a:p>
      </dgm:t>
    </dgm:pt>
    <dgm:pt modelId="{FC349975-CF52-4F2C-9C13-62E47445E4BB}" type="parTrans" cxnId="{2704B3AB-C9F5-404F-A222-2739A53CF359}">
      <dgm:prSet/>
      <dgm:spPr/>
      <dgm:t>
        <a:bodyPr/>
        <a:lstStyle/>
        <a:p>
          <a:endParaRPr lang="de-DE">
            <a:latin typeface="Open Sans" panose="020B0604020202020204" charset="0"/>
            <a:ea typeface="Open Sans" panose="020B0604020202020204" charset="0"/>
            <a:cs typeface="Open Sans" panose="020B0604020202020204" charset="0"/>
          </a:endParaRPr>
        </a:p>
      </dgm:t>
    </dgm:pt>
    <dgm:pt modelId="{5254F2ED-B47E-4A09-BFDE-E9B2248A7FF6}" type="sibTrans" cxnId="{2704B3AB-C9F5-404F-A222-2739A53CF359}">
      <dgm:prSet/>
      <dgm:spPr/>
      <dgm:t>
        <a:bodyPr/>
        <a:lstStyle/>
        <a:p>
          <a:endParaRPr lang="de-DE">
            <a:latin typeface="Open Sans" panose="020B0604020202020204" charset="0"/>
            <a:ea typeface="Open Sans" panose="020B0604020202020204" charset="0"/>
            <a:cs typeface="Open Sans" panose="020B0604020202020204" charset="0"/>
          </a:endParaRPr>
        </a:p>
      </dgm:t>
    </dgm:pt>
    <dgm:pt modelId="{04B97D1F-179B-4A08-8215-663A4ADA88A1}">
      <dgm:prSet phldrT="[Text]" custT="1"/>
      <dgm:spPr>
        <a:solidFill>
          <a:schemeClr val="bg1">
            <a:alpha val="90000"/>
          </a:schemeClr>
        </a:solidFill>
        <a:ln w="19050">
          <a:solidFill>
            <a:srgbClr val="D0E0DC"/>
          </a:solidFill>
        </a:ln>
      </dgm:spPr>
      <dgm:t>
        <a:bodyPr/>
        <a:lstStyle/>
        <a:p>
          <a:pPr>
            <a:lnSpc>
              <a:spcPct val="100000"/>
            </a:lnSpc>
            <a:spcAft>
              <a:spcPts val="0"/>
            </a:spcAft>
          </a:pPr>
          <a:r>
            <a:rPr lang="de-DE" sz="1800" dirty="0">
              <a:latin typeface="+mn-lt"/>
              <a:ea typeface="Open Sans" panose="020B0604020202020204" charset="0"/>
              <a:cs typeface="Open Sans" panose="020B0604020202020204" charset="0"/>
            </a:rPr>
            <a:t>Einstieg</a:t>
          </a:r>
        </a:p>
      </dgm:t>
    </dgm:pt>
    <dgm:pt modelId="{E0DB5790-AA5D-4980-96C4-E2DEA4815200}" type="parTrans" cxnId="{11299639-E2EE-450A-9F8D-6C8704312F29}">
      <dgm:prSet/>
      <dgm:spPr>
        <a:noFill/>
      </dgm:spPr>
      <dgm:t>
        <a:bodyPr/>
        <a:lstStyle/>
        <a:p>
          <a:endParaRPr lang="de-DE" sz="4800">
            <a:latin typeface="+mn-lt"/>
          </a:endParaRPr>
        </a:p>
      </dgm:t>
    </dgm:pt>
    <dgm:pt modelId="{DB0D65CE-C38A-4A01-91B8-6D6115169E43}" type="sibTrans" cxnId="{11299639-E2EE-450A-9F8D-6C8704312F29}">
      <dgm:prSet/>
      <dgm:spPr>
        <a:noFill/>
      </dgm:spPr>
      <dgm:t>
        <a:bodyPr/>
        <a:lstStyle/>
        <a:p>
          <a:endParaRPr lang="de-DE" sz="4800">
            <a:latin typeface="+mn-lt"/>
          </a:endParaRPr>
        </a:p>
      </dgm:t>
    </dgm:pt>
    <dgm:pt modelId="{5B5E2E1C-3327-437B-91B7-5B2EE07947E2}">
      <dgm:prSet phldrT="[Text]" custT="1"/>
      <dgm:spPr>
        <a:solidFill>
          <a:schemeClr val="bg1">
            <a:alpha val="90000"/>
          </a:schemeClr>
        </a:solidFill>
        <a:ln w="19050">
          <a:solidFill>
            <a:srgbClr val="D0E0DC"/>
          </a:solidFill>
        </a:ln>
      </dgm:spPr>
      <dgm:t>
        <a:bodyPr/>
        <a:lstStyle/>
        <a:p>
          <a:pPr>
            <a:lnSpc>
              <a:spcPct val="100000"/>
            </a:lnSpc>
            <a:spcAft>
              <a:spcPts val="0"/>
            </a:spcAft>
          </a:pPr>
          <a:r>
            <a:rPr lang="de-DE" sz="1800" b="1" dirty="0">
              <a:latin typeface="+mn-lt"/>
              <a:ea typeface="Open Sans" panose="020B0604020202020204" charset="0"/>
              <a:cs typeface="Open Sans" panose="020B0604020202020204" charset="0"/>
            </a:rPr>
            <a:t>Wahlsysteme</a:t>
          </a:r>
        </a:p>
      </dgm:t>
    </dgm:pt>
    <dgm:pt modelId="{D9291A1C-C0F2-4D43-83A6-321A26015DA7}" type="parTrans" cxnId="{3CC094EE-FDC4-42D4-AED7-7870E62CD9BF}">
      <dgm:prSet/>
      <dgm:spPr/>
      <dgm:t>
        <a:bodyPr/>
        <a:lstStyle/>
        <a:p>
          <a:endParaRPr lang="de-DE"/>
        </a:p>
      </dgm:t>
    </dgm:pt>
    <dgm:pt modelId="{8AE9D85E-DE19-445C-A2BA-389D24472DBB}" type="sibTrans" cxnId="{3CC094EE-FDC4-42D4-AED7-7870E62CD9BF}">
      <dgm:prSet/>
      <dgm:spPr>
        <a:noFill/>
      </dgm:spPr>
      <dgm:t>
        <a:bodyPr/>
        <a:lstStyle/>
        <a:p>
          <a:endParaRPr lang="de-DE" sz="4800">
            <a:latin typeface="+mn-lt"/>
          </a:endParaRPr>
        </a:p>
      </dgm:t>
    </dgm:pt>
    <dgm:pt modelId="{550D3E36-53E3-421B-878A-F9BBAE85F900}">
      <dgm:prSet phldrT="[Text]" custT="1"/>
      <dgm:spPr/>
      <dgm:t>
        <a:bodyPr/>
        <a:lstStyle/>
        <a:p>
          <a:pPr>
            <a:lnSpc>
              <a:spcPct val="100000"/>
            </a:lnSpc>
            <a:spcAft>
              <a:spcPts val="0"/>
            </a:spcAft>
          </a:pPr>
          <a:r>
            <a:rPr lang="de-DE" sz="1800" b="1" dirty="0">
              <a:latin typeface="+mn-lt"/>
              <a:ea typeface="Open Sans" panose="020B0604020202020204" charset="0"/>
              <a:cs typeface="Open Sans" panose="020B0604020202020204" charset="0"/>
            </a:rPr>
            <a:t>Eigenes Sitzverteilungsverfahren</a:t>
          </a:r>
        </a:p>
      </dgm:t>
    </dgm:pt>
    <dgm:pt modelId="{7D59C15D-DB55-4C32-97DE-EBEC84D14CB5}" type="parTrans" cxnId="{8278EC77-54F7-49B0-AA8B-D8A0099DB974}">
      <dgm:prSet/>
      <dgm:spPr/>
      <dgm:t>
        <a:bodyPr/>
        <a:lstStyle/>
        <a:p>
          <a:endParaRPr lang="de-DE"/>
        </a:p>
      </dgm:t>
    </dgm:pt>
    <dgm:pt modelId="{6AEF60E0-BBBD-45BA-9862-9B2F2D5D64F3}" type="sibTrans" cxnId="{8278EC77-54F7-49B0-AA8B-D8A0099DB974}">
      <dgm:prSet/>
      <dgm:spPr>
        <a:noFill/>
      </dgm:spPr>
      <dgm:t>
        <a:bodyPr/>
        <a:lstStyle/>
        <a:p>
          <a:endParaRPr lang="de-DE" sz="4800">
            <a:latin typeface="+mn-lt"/>
          </a:endParaRPr>
        </a:p>
      </dgm:t>
    </dgm:pt>
    <dgm:pt modelId="{3BC41FE4-926C-48AE-91E5-EAF9186C5FFF}">
      <dgm:prSet phldrT="[Text]" custT="1"/>
      <dgm:spPr>
        <a:solidFill>
          <a:schemeClr val="bg1">
            <a:alpha val="90000"/>
          </a:schemeClr>
        </a:solidFill>
        <a:ln w="19050">
          <a:solidFill>
            <a:srgbClr val="D0E0DC"/>
          </a:solidFill>
        </a:ln>
      </dgm:spPr>
      <dgm:t>
        <a:bodyPr/>
        <a:lstStyle/>
        <a:p>
          <a:pPr>
            <a:lnSpc>
              <a:spcPct val="100000"/>
            </a:lnSpc>
            <a:spcAft>
              <a:spcPts val="0"/>
            </a:spcAft>
          </a:pPr>
          <a:r>
            <a:rPr lang="de-DE" sz="1800" dirty="0">
              <a:latin typeface="+mn-lt"/>
              <a:ea typeface="Open Sans" panose="020B0604020202020204" charset="0"/>
              <a:cs typeface="Open Sans" panose="020B0604020202020204" charset="0"/>
            </a:rPr>
            <a:t>Besprechung der Verfahren</a:t>
          </a:r>
          <a:br>
            <a:rPr lang="de-DE" sz="1800" dirty="0">
              <a:latin typeface="+mn-lt"/>
              <a:ea typeface="Open Sans" panose="020B0604020202020204" charset="0"/>
              <a:cs typeface="Open Sans" panose="020B0604020202020204" charset="0"/>
            </a:rPr>
          </a:br>
          <a:r>
            <a:rPr lang="de-DE" sz="1800" b="1" dirty="0">
              <a:latin typeface="+mn-lt"/>
              <a:ea typeface="Open Sans" panose="020B0604020202020204" charset="0"/>
              <a:cs typeface="Open Sans" panose="020B0604020202020204" charset="0"/>
            </a:rPr>
            <a:t>Qualitätskriterien</a:t>
          </a:r>
        </a:p>
      </dgm:t>
    </dgm:pt>
    <dgm:pt modelId="{8C55973C-5FC0-4FBB-B5C7-E4DA0C99E8FC}" type="parTrans" cxnId="{975101A5-A55A-4C68-A653-CA599536C395}">
      <dgm:prSet/>
      <dgm:spPr/>
      <dgm:t>
        <a:bodyPr/>
        <a:lstStyle/>
        <a:p>
          <a:endParaRPr lang="de-DE"/>
        </a:p>
      </dgm:t>
    </dgm:pt>
    <dgm:pt modelId="{46EC4BE8-902A-468F-9FAF-6017727FFBEE}" type="sibTrans" cxnId="{975101A5-A55A-4C68-A653-CA599536C395}">
      <dgm:prSet/>
      <dgm:spPr/>
      <dgm:t>
        <a:bodyPr/>
        <a:lstStyle/>
        <a:p>
          <a:endParaRPr lang="de-DE"/>
        </a:p>
      </dgm:t>
    </dgm:pt>
    <dgm:pt modelId="{323B0749-1627-4B15-8E98-FD5D0FB7ECB9}">
      <dgm:prSet custT="1"/>
      <dgm:spPr>
        <a:solidFill>
          <a:schemeClr val="bg1">
            <a:alpha val="90000"/>
          </a:schemeClr>
        </a:solidFill>
        <a:ln w="19050">
          <a:solidFill>
            <a:srgbClr val="D0E0DC"/>
          </a:solidFill>
        </a:ln>
      </dgm:spPr>
      <dgm:t>
        <a:bodyPr/>
        <a:lstStyle/>
        <a:p>
          <a:r>
            <a:rPr lang="de-DE" sz="1800" dirty="0">
              <a:latin typeface="+mn-lt"/>
              <a:ea typeface="Open Sans" panose="020B0604020202020204" charset="0"/>
              <a:cs typeface="Open Sans" panose="020B0604020202020204" charset="0"/>
            </a:rPr>
            <a:t>Einführung </a:t>
          </a:r>
          <a:r>
            <a:rPr lang="de-DE" sz="1800" b="1" dirty="0">
              <a:latin typeface="+mn-lt"/>
              <a:ea typeface="Open Sans" panose="020B0604020202020204" charset="0"/>
              <a:cs typeface="Open Sans" panose="020B0604020202020204" charset="0"/>
            </a:rPr>
            <a:t>Niemeyer</a:t>
          </a:r>
        </a:p>
      </dgm:t>
    </dgm:pt>
    <dgm:pt modelId="{DF2AD1C4-CDBA-4310-B61F-CD6F17C0F483}" type="parTrans" cxnId="{FAE2A1E1-5D7C-4C79-8AC0-95139D0A4A42}">
      <dgm:prSet/>
      <dgm:spPr>
        <a:noFill/>
      </dgm:spPr>
      <dgm:t>
        <a:bodyPr/>
        <a:lstStyle/>
        <a:p>
          <a:endParaRPr lang="de-DE" sz="4800">
            <a:latin typeface="+mn-lt"/>
          </a:endParaRPr>
        </a:p>
      </dgm:t>
    </dgm:pt>
    <dgm:pt modelId="{4DC325DF-272A-40C6-837A-1AF715192A2C}" type="sibTrans" cxnId="{FAE2A1E1-5D7C-4C79-8AC0-95139D0A4A42}">
      <dgm:prSet/>
      <dgm:spPr>
        <a:noFill/>
      </dgm:spPr>
      <dgm:t>
        <a:bodyPr/>
        <a:lstStyle/>
        <a:p>
          <a:endParaRPr lang="de-DE" sz="4800">
            <a:latin typeface="+mn-lt"/>
          </a:endParaRPr>
        </a:p>
      </dgm:t>
    </dgm:pt>
    <dgm:pt modelId="{186533EB-3AFA-41ED-9E85-09F905FB8262}">
      <dgm:prSet custT="1"/>
      <dgm:spPr/>
      <dgm:t>
        <a:bodyPr/>
        <a:lstStyle/>
        <a:p>
          <a:r>
            <a:rPr lang="de-DE" sz="1800" dirty="0">
              <a:latin typeface="+mn-lt"/>
              <a:ea typeface="Open Sans" panose="020B0604020202020204" charset="0"/>
              <a:cs typeface="Open Sans" panose="020B0604020202020204" charset="0"/>
            </a:rPr>
            <a:t>Übung </a:t>
          </a:r>
          <a:r>
            <a:rPr lang="de-DE" sz="1800" b="1" dirty="0">
              <a:latin typeface="+mn-lt"/>
              <a:ea typeface="Open Sans" panose="020B0604020202020204" charset="0"/>
              <a:cs typeface="Open Sans" panose="020B0604020202020204" charset="0"/>
            </a:rPr>
            <a:t>Niemeyer</a:t>
          </a:r>
        </a:p>
      </dgm:t>
    </dgm:pt>
    <dgm:pt modelId="{9A06A629-E952-4AA5-8B32-6843600D2C5D}" type="parTrans" cxnId="{FF348850-73C0-43B6-8479-FC7EDE73609F}">
      <dgm:prSet/>
      <dgm:spPr/>
      <dgm:t>
        <a:bodyPr/>
        <a:lstStyle/>
        <a:p>
          <a:endParaRPr lang="de-DE"/>
        </a:p>
      </dgm:t>
    </dgm:pt>
    <dgm:pt modelId="{A8114164-714F-4960-8756-437E89C51A95}" type="sibTrans" cxnId="{FF348850-73C0-43B6-8479-FC7EDE73609F}">
      <dgm:prSet/>
      <dgm:spPr>
        <a:noFill/>
      </dgm:spPr>
      <dgm:t>
        <a:bodyPr/>
        <a:lstStyle/>
        <a:p>
          <a:endParaRPr lang="de-DE" sz="4800">
            <a:latin typeface="+mn-lt"/>
          </a:endParaRPr>
        </a:p>
      </dgm:t>
    </dgm:pt>
    <dgm:pt modelId="{A6489630-DF66-45C0-94DB-850D25801808}">
      <dgm:prSet custT="1"/>
      <dgm:spPr>
        <a:solidFill>
          <a:schemeClr val="bg1">
            <a:alpha val="90000"/>
          </a:schemeClr>
        </a:solidFill>
        <a:ln w="19050">
          <a:solidFill>
            <a:srgbClr val="D0E0DC"/>
          </a:solidFill>
        </a:ln>
      </dgm:spPr>
      <dgm:t>
        <a:bodyPr/>
        <a:lstStyle/>
        <a:p>
          <a:r>
            <a:rPr lang="de-DE" sz="1800" b="1" dirty="0">
              <a:latin typeface="+mn-lt"/>
              <a:ea typeface="Open Sans" panose="020B0604020202020204" charset="0"/>
              <a:cs typeface="Open Sans" panose="020B0604020202020204" charset="0"/>
            </a:rPr>
            <a:t>Sitzverteilungsparadoxon</a:t>
          </a:r>
        </a:p>
      </dgm:t>
    </dgm:pt>
    <dgm:pt modelId="{6D0D2BA7-2887-4563-B38A-CF0D9A5C5455}" type="parTrans" cxnId="{5E1F0C15-9313-4574-8FD4-C048338ACD79}">
      <dgm:prSet/>
      <dgm:spPr/>
      <dgm:t>
        <a:bodyPr/>
        <a:lstStyle/>
        <a:p>
          <a:endParaRPr lang="de-DE"/>
        </a:p>
      </dgm:t>
    </dgm:pt>
    <dgm:pt modelId="{ED096001-9466-4D0E-9DBE-5482E3B5034F}" type="sibTrans" cxnId="{5E1F0C15-9313-4574-8FD4-C048338ACD79}">
      <dgm:prSet/>
      <dgm:spPr>
        <a:noFill/>
      </dgm:spPr>
      <dgm:t>
        <a:bodyPr/>
        <a:lstStyle/>
        <a:p>
          <a:endParaRPr lang="de-DE" sz="4800">
            <a:latin typeface="+mn-lt"/>
          </a:endParaRPr>
        </a:p>
      </dgm:t>
    </dgm:pt>
    <dgm:pt modelId="{1A82492C-56F7-42BA-AB59-11C18D7868D3}">
      <dgm:prSet custT="1"/>
      <dgm:spPr/>
      <dgm:t>
        <a:bodyPr/>
        <a:lstStyle/>
        <a:p>
          <a:r>
            <a:rPr lang="de-DE" sz="1800" kern="1200" dirty="0">
              <a:latin typeface="+mn-lt"/>
              <a:ea typeface="Open Sans" panose="020B0604020202020204" charset="0"/>
              <a:cs typeface="Open Sans" panose="020B0604020202020204" charset="0"/>
            </a:rPr>
            <a:t>Erarbeitung </a:t>
          </a:r>
          <a:br>
            <a:rPr lang="de-DE" sz="1800" kern="1200" dirty="0">
              <a:latin typeface="+mn-lt"/>
              <a:ea typeface="Open Sans" panose="020B0604020202020204" charset="0"/>
              <a:cs typeface="Open Sans" panose="020B0604020202020204" charset="0"/>
            </a:rPr>
          </a:br>
          <a:r>
            <a:rPr lang="de-DE" sz="1800" b="1" kern="1200" dirty="0">
              <a:solidFill>
                <a:schemeClr val="dk1"/>
              </a:solidFill>
              <a:latin typeface="+mn-lt"/>
              <a:ea typeface="+mn-ea"/>
              <a:cs typeface="+mn-cs"/>
            </a:rPr>
            <a:t>Sainte-</a:t>
          </a:r>
          <a:r>
            <a:rPr lang="de-DE" sz="1800" b="1" kern="1200" dirty="0" err="1">
              <a:solidFill>
                <a:schemeClr val="dk1"/>
              </a:solidFill>
              <a:latin typeface="+mn-lt"/>
              <a:ea typeface="+mn-ea"/>
              <a:cs typeface="+mn-cs"/>
            </a:rPr>
            <a:t>Laguë</a:t>
          </a:r>
          <a:r>
            <a:rPr lang="de-DE" sz="1800" kern="1200" dirty="0">
              <a:solidFill>
                <a:prstClr val="black">
                  <a:hueOff val="0"/>
                  <a:satOff val="0"/>
                  <a:lumOff val="0"/>
                  <a:alphaOff val="0"/>
                </a:prstClr>
              </a:solidFill>
              <a:latin typeface="+mn-lt"/>
              <a:ea typeface="Open Sans" panose="020B0604020202020204" charset="0"/>
              <a:cs typeface="Open Sans" panose="020B0604020202020204" charset="0"/>
            </a:rPr>
            <a:t> oder </a:t>
          </a:r>
          <a:r>
            <a:rPr lang="de-DE" sz="1800" b="1" kern="1200" dirty="0" err="1">
              <a:latin typeface="+mn-lt"/>
              <a:ea typeface="Open Sans" panose="020B0604020202020204" charset="0"/>
              <a:cs typeface="Open Sans" panose="020B0604020202020204" charset="0"/>
            </a:rPr>
            <a:t>D‘Hondt</a:t>
          </a:r>
          <a:endParaRPr lang="de-DE" sz="1800" b="1" kern="1200" dirty="0">
            <a:latin typeface="+mn-lt"/>
            <a:ea typeface="Open Sans" panose="020B0604020202020204" charset="0"/>
            <a:cs typeface="Open Sans" panose="020B0604020202020204" charset="0"/>
          </a:endParaRPr>
        </a:p>
      </dgm:t>
    </dgm:pt>
    <dgm:pt modelId="{A461A61F-C13A-443C-A321-4B5E61AD3C10}" type="parTrans" cxnId="{C0E6A030-CC90-4D7D-A1F0-B97EC302E53D}">
      <dgm:prSet/>
      <dgm:spPr/>
      <dgm:t>
        <a:bodyPr/>
        <a:lstStyle/>
        <a:p>
          <a:endParaRPr lang="de-DE"/>
        </a:p>
      </dgm:t>
    </dgm:pt>
    <dgm:pt modelId="{33634867-0664-4723-AFD2-566FEFF81EA0}" type="sibTrans" cxnId="{C0E6A030-CC90-4D7D-A1F0-B97EC302E53D}">
      <dgm:prSet/>
      <dgm:spPr>
        <a:noFill/>
      </dgm:spPr>
      <dgm:t>
        <a:bodyPr/>
        <a:lstStyle/>
        <a:p>
          <a:endParaRPr lang="de-DE" sz="4800">
            <a:latin typeface="+mn-lt"/>
          </a:endParaRPr>
        </a:p>
      </dgm:t>
    </dgm:pt>
    <dgm:pt modelId="{DE9EC899-D919-463A-B572-BF97C491A509}">
      <dgm:prSet custT="1"/>
      <dgm:spPr>
        <a:solidFill>
          <a:schemeClr val="bg1">
            <a:alpha val="90000"/>
          </a:schemeClr>
        </a:solidFill>
        <a:ln w="19050">
          <a:solidFill>
            <a:srgbClr val="D0E0DC"/>
          </a:solidFill>
        </a:ln>
      </dgm:spPr>
      <dgm:t>
        <a:bodyPr/>
        <a:lstStyle/>
        <a:p>
          <a:r>
            <a:rPr lang="de-DE" sz="1800" dirty="0">
              <a:latin typeface="+mn-lt"/>
              <a:ea typeface="Open Sans" panose="020B0604020202020204" charset="0"/>
              <a:cs typeface="Open Sans" panose="020B0604020202020204" charset="0"/>
            </a:rPr>
            <a:t>Vorstellung Verfahren</a:t>
          </a:r>
          <a:br>
            <a:rPr lang="de-DE" sz="1800" dirty="0">
              <a:latin typeface="+mn-lt"/>
              <a:ea typeface="Open Sans" panose="020B0604020202020204" charset="0"/>
              <a:cs typeface="Open Sans" panose="020B0604020202020204" charset="0"/>
            </a:rPr>
          </a:br>
          <a:r>
            <a:rPr lang="de-DE" sz="1800" dirty="0">
              <a:latin typeface="+mn-lt"/>
              <a:ea typeface="Open Sans" panose="020B0604020202020204" charset="0"/>
              <a:cs typeface="Open Sans" panose="020B0604020202020204" charset="0"/>
            </a:rPr>
            <a:t>Paradoxon Verfahren</a:t>
          </a:r>
        </a:p>
      </dgm:t>
    </dgm:pt>
    <dgm:pt modelId="{4967D55A-5D3E-4671-82A5-7E23D2DE0E25}" type="parTrans" cxnId="{6339B9B0-CB8E-48DE-BF9F-BFFAA8CD3230}">
      <dgm:prSet/>
      <dgm:spPr/>
      <dgm:t>
        <a:bodyPr/>
        <a:lstStyle/>
        <a:p>
          <a:endParaRPr lang="de-DE"/>
        </a:p>
      </dgm:t>
    </dgm:pt>
    <dgm:pt modelId="{32D637D6-3EAF-4C7F-B64A-0AE7178A771E}" type="sibTrans" cxnId="{6339B9B0-CB8E-48DE-BF9F-BFFAA8CD3230}">
      <dgm:prSet/>
      <dgm:spPr>
        <a:noFill/>
      </dgm:spPr>
      <dgm:t>
        <a:bodyPr/>
        <a:lstStyle/>
        <a:p>
          <a:endParaRPr lang="de-DE" sz="4800">
            <a:latin typeface="+mn-lt"/>
          </a:endParaRPr>
        </a:p>
      </dgm:t>
    </dgm:pt>
    <dgm:pt modelId="{1A307BEF-0C54-4054-BD7E-FE97E2955F81}">
      <dgm:prSet custT="1"/>
      <dgm:spPr/>
      <dgm:t>
        <a:bodyPr/>
        <a:lstStyle/>
        <a:p>
          <a:r>
            <a:rPr lang="de-DE" sz="1800" dirty="0">
              <a:latin typeface="+mn-lt"/>
              <a:ea typeface="Open Sans" panose="020B0604020202020204" charset="0"/>
              <a:cs typeface="Open Sans" panose="020B0604020202020204" charset="0"/>
            </a:rPr>
            <a:t>Wiederholung der Verfahren</a:t>
          </a:r>
        </a:p>
      </dgm:t>
    </dgm:pt>
    <dgm:pt modelId="{1E238680-633B-4525-AE1C-8A5882C73373}" type="parTrans" cxnId="{14CA6E67-5CC0-48E6-B101-D03E84023808}">
      <dgm:prSet/>
      <dgm:spPr/>
      <dgm:t>
        <a:bodyPr/>
        <a:lstStyle/>
        <a:p>
          <a:endParaRPr lang="de-DE"/>
        </a:p>
      </dgm:t>
    </dgm:pt>
    <dgm:pt modelId="{AA48875A-B1C7-4EC5-AE36-471B1088BB53}" type="sibTrans" cxnId="{14CA6E67-5CC0-48E6-B101-D03E84023808}">
      <dgm:prSet/>
      <dgm:spPr/>
      <dgm:t>
        <a:bodyPr/>
        <a:lstStyle/>
        <a:p>
          <a:endParaRPr lang="de-DE"/>
        </a:p>
      </dgm:t>
    </dgm:pt>
    <dgm:pt modelId="{1EFDD580-1CB8-4CBD-BEF2-BD57D1D7F9C7}">
      <dgm:prSet custT="1"/>
      <dgm:spPr/>
      <dgm:t>
        <a:bodyPr/>
        <a:lstStyle/>
        <a:p>
          <a:r>
            <a:rPr lang="de-DE" sz="2000" b="1" dirty="0">
              <a:latin typeface="+mn-lt"/>
              <a:ea typeface="Open Sans" panose="020B0604020202020204" charset="0"/>
              <a:cs typeface="Open Sans" panose="020B0604020202020204" charset="0"/>
            </a:rPr>
            <a:t>Diskussion</a:t>
          </a:r>
        </a:p>
      </dgm:t>
    </dgm:pt>
    <dgm:pt modelId="{4371482A-4ECF-4BE3-87A2-B9AF986BB06B}" type="parTrans" cxnId="{18F9DE00-E067-4DAD-989A-B753E1F94A99}">
      <dgm:prSet/>
      <dgm:spPr/>
      <dgm:t>
        <a:bodyPr/>
        <a:lstStyle/>
        <a:p>
          <a:endParaRPr lang="de-DE"/>
        </a:p>
      </dgm:t>
    </dgm:pt>
    <dgm:pt modelId="{D6647104-44F7-43CE-8243-B2CE2D24D4C6}" type="sibTrans" cxnId="{18F9DE00-E067-4DAD-989A-B753E1F94A99}">
      <dgm:prSet/>
      <dgm:spPr/>
      <dgm:t>
        <a:bodyPr/>
        <a:lstStyle/>
        <a:p>
          <a:endParaRPr lang="de-DE"/>
        </a:p>
      </dgm:t>
    </dgm:pt>
    <dgm:pt modelId="{DF58BA35-4759-4360-974A-489235DC7262}">
      <dgm:prSet custT="1"/>
      <dgm:spPr/>
      <dgm:t>
        <a:bodyPr/>
        <a:lstStyle/>
        <a:p>
          <a:r>
            <a:rPr lang="de-DE" sz="1800" dirty="0">
              <a:latin typeface="+mn-lt"/>
              <a:ea typeface="Open Sans" panose="020B0604020202020204" charset="0"/>
              <a:cs typeface="Open Sans" panose="020B0604020202020204" charset="0"/>
            </a:rPr>
            <a:t>Vorbereitung der Diskussion</a:t>
          </a:r>
        </a:p>
      </dgm:t>
    </dgm:pt>
    <dgm:pt modelId="{D26661E6-51A7-4590-A0B4-8437846A4202}" type="parTrans" cxnId="{29DFBCB4-E378-4176-A93F-10025DCDF5EC}">
      <dgm:prSet/>
      <dgm:spPr>
        <a:noFill/>
      </dgm:spPr>
      <dgm:t>
        <a:bodyPr/>
        <a:lstStyle/>
        <a:p>
          <a:endParaRPr lang="de-DE" sz="4800">
            <a:latin typeface="+mn-lt"/>
          </a:endParaRPr>
        </a:p>
      </dgm:t>
    </dgm:pt>
    <dgm:pt modelId="{37EF9F34-8317-403E-8943-6026F308D863}" type="sibTrans" cxnId="{29DFBCB4-E378-4176-A93F-10025DCDF5EC}">
      <dgm:prSet/>
      <dgm:spPr>
        <a:noFill/>
      </dgm:spPr>
      <dgm:t>
        <a:bodyPr/>
        <a:lstStyle/>
        <a:p>
          <a:endParaRPr lang="de-DE" sz="4800">
            <a:latin typeface="+mn-lt"/>
          </a:endParaRPr>
        </a:p>
      </dgm:t>
    </dgm:pt>
    <dgm:pt modelId="{1BD5BC46-DCC2-4BCA-A3A5-9C6828AAF639}">
      <dgm:prSet custT="1"/>
      <dgm:spPr>
        <a:solidFill>
          <a:schemeClr val="bg1">
            <a:alpha val="90000"/>
          </a:schemeClr>
        </a:solidFill>
        <a:ln w="19050">
          <a:solidFill>
            <a:srgbClr val="D0E0DC"/>
          </a:solidFill>
        </a:ln>
      </dgm:spPr>
      <dgm:t>
        <a:bodyPr/>
        <a:lstStyle/>
        <a:p>
          <a:r>
            <a:rPr lang="de-DE" sz="1800" b="1" dirty="0">
              <a:latin typeface="+mn-lt"/>
              <a:ea typeface="Open Sans" panose="020B0604020202020204" charset="0"/>
              <a:cs typeface="Open Sans" panose="020B0604020202020204" charset="0"/>
            </a:rPr>
            <a:t>Diskussion</a:t>
          </a:r>
          <a:r>
            <a:rPr lang="de-DE" sz="1800" dirty="0">
              <a:latin typeface="+mn-lt"/>
              <a:ea typeface="Open Sans" panose="020B0604020202020204" charset="0"/>
              <a:cs typeface="Open Sans" panose="020B0604020202020204" charset="0"/>
            </a:rPr>
            <a:t> der Verfahren </a:t>
          </a:r>
          <a:br>
            <a:rPr lang="de-DE" sz="1800" dirty="0">
              <a:latin typeface="+mn-lt"/>
              <a:ea typeface="Open Sans" panose="020B0604020202020204" charset="0"/>
              <a:cs typeface="Open Sans" panose="020B0604020202020204" charset="0"/>
            </a:rPr>
          </a:br>
          <a:r>
            <a:rPr lang="de-DE" sz="1800" dirty="0">
              <a:latin typeface="+mn-lt"/>
              <a:ea typeface="Open Sans" panose="020B0604020202020204" charset="0"/>
              <a:cs typeface="Open Sans" panose="020B0604020202020204" charset="0"/>
            </a:rPr>
            <a:t>am Entenhausen-Beispiel</a:t>
          </a:r>
        </a:p>
      </dgm:t>
    </dgm:pt>
    <dgm:pt modelId="{83800676-B87A-47DF-99AC-169E59BED919}" type="parTrans" cxnId="{4B3BFD21-DD6A-4540-BAB0-B5A601B66D7D}">
      <dgm:prSet/>
      <dgm:spPr/>
      <dgm:t>
        <a:bodyPr/>
        <a:lstStyle/>
        <a:p>
          <a:endParaRPr lang="de-DE"/>
        </a:p>
      </dgm:t>
    </dgm:pt>
    <dgm:pt modelId="{CF62160E-F425-4B69-B8E9-C4CDB5D383EC}" type="sibTrans" cxnId="{4B3BFD21-DD6A-4540-BAB0-B5A601B66D7D}">
      <dgm:prSet/>
      <dgm:spPr>
        <a:noFill/>
      </dgm:spPr>
      <dgm:t>
        <a:bodyPr/>
        <a:lstStyle/>
        <a:p>
          <a:endParaRPr lang="de-DE" sz="4800">
            <a:latin typeface="+mn-lt"/>
          </a:endParaRPr>
        </a:p>
      </dgm:t>
    </dgm:pt>
    <dgm:pt modelId="{59A15775-514A-42EF-B2E8-CF386300B5D4}">
      <dgm:prSet custT="1"/>
      <dgm:spPr>
        <a:solidFill>
          <a:schemeClr val="bg1">
            <a:alpha val="90000"/>
          </a:schemeClr>
        </a:solidFill>
        <a:ln w="19050">
          <a:solidFill>
            <a:srgbClr val="D0E0DC"/>
          </a:solidFill>
        </a:ln>
      </dgm:spPr>
      <dgm:t>
        <a:bodyPr/>
        <a:lstStyle/>
        <a:p>
          <a:r>
            <a:rPr lang="de-DE" sz="1800" b="1" dirty="0">
              <a:latin typeface="+mn-lt"/>
              <a:ea typeface="Open Sans" panose="020B0604020202020204" charset="0"/>
              <a:cs typeface="Open Sans" panose="020B0604020202020204" charset="0"/>
            </a:rPr>
            <a:t>Diskussion</a:t>
          </a:r>
          <a:r>
            <a:rPr lang="de-DE" sz="1800" dirty="0">
              <a:latin typeface="+mn-lt"/>
              <a:ea typeface="Open Sans" panose="020B0604020202020204" charset="0"/>
              <a:cs typeface="Open Sans" panose="020B0604020202020204" charset="0"/>
            </a:rPr>
            <a:t> der Verfahren im Allgemeinen</a:t>
          </a:r>
        </a:p>
      </dgm:t>
    </dgm:pt>
    <dgm:pt modelId="{F9DBE601-91D0-4E87-B38D-8D1C70BEE1D4}" type="parTrans" cxnId="{7F06BB43-7BD7-465B-A0F0-09E4607DE0B0}">
      <dgm:prSet/>
      <dgm:spPr/>
      <dgm:t>
        <a:bodyPr/>
        <a:lstStyle/>
        <a:p>
          <a:endParaRPr lang="de-DE"/>
        </a:p>
      </dgm:t>
    </dgm:pt>
    <dgm:pt modelId="{F7A5FA7E-2F42-4F4D-834D-BE798F9809FA}" type="sibTrans" cxnId="{7F06BB43-7BD7-465B-A0F0-09E4607DE0B0}">
      <dgm:prSet/>
      <dgm:spPr>
        <a:noFill/>
      </dgm:spPr>
      <dgm:t>
        <a:bodyPr/>
        <a:lstStyle/>
        <a:p>
          <a:endParaRPr lang="de-DE" sz="4800">
            <a:latin typeface="+mn-lt"/>
          </a:endParaRPr>
        </a:p>
      </dgm:t>
    </dgm:pt>
    <dgm:pt modelId="{1ADA9B42-D429-4805-9DE3-16CED936F890}">
      <dgm:prSet custT="1"/>
      <dgm:spPr>
        <a:solidFill>
          <a:schemeClr val="bg1">
            <a:alpha val="90000"/>
          </a:schemeClr>
        </a:solidFill>
        <a:ln w="19050">
          <a:solidFill>
            <a:srgbClr val="D0E0DC"/>
          </a:solidFill>
        </a:ln>
      </dgm:spPr>
      <dgm:t>
        <a:bodyPr/>
        <a:lstStyle/>
        <a:p>
          <a:r>
            <a:rPr lang="de-DE" sz="1800" i="1" dirty="0">
              <a:solidFill>
                <a:schemeClr val="bg2">
                  <a:lumMod val="50000"/>
                </a:schemeClr>
              </a:solidFill>
              <a:latin typeface="+mn-lt"/>
              <a:ea typeface="Open Sans" panose="020B0604020202020204" charset="0"/>
              <a:cs typeface="Open Sans" panose="020B0604020202020204" charset="0"/>
            </a:rPr>
            <a:t>Diskussion zur Relevanz des Themas</a:t>
          </a:r>
        </a:p>
      </dgm:t>
    </dgm:pt>
    <dgm:pt modelId="{635B2FF2-DF72-4449-88A1-6D28D4405DBC}" type="parTrans" cxnId="{A1210E11-531F-4275-8EF1-82B90CECD99D}">
      <dgm:prSet/>
      <dgm:spPr/>
      <dgm:t>
        <a:bodyPr/>
        <a:lstStyle/>
        <a:p>
          <a:endParaRPr lang="de-DE"/>
        </a:p>
      </dgm:t>
    </dgm:pt>
    <dgm:pt modelId="{E1DFAF19-91E0-44F7-AD49-76A177A3150E}" type="sibTrans" cxnId="{A1210E11-531F-4275-8EF1-82B90CECD99D}">
      <dgm:prSet/>
      <dgm:spPr>
        <a:noFill/>
      </dgm:spPr>
      <dgm:t>
        <a:bodyPr/>
        <a:lstStyle/>
        <a:p>
          <a:endParaRPr lang="de-DE" sz="4800">
            <a:latin typeface="+mn-lt"/>
          </a:endParaRPr>
        </a:p>
      </dgm:t>
    </dgm:pt>
    <dgm:pt modelId="{E40A1258-C786-41BB-B58D-904DF8156A8F}">
      <dgm:prSet custT="1"/>
      <dgm:spPr>
        <a:solidFill>
          <a:schemeClr val="bg1">
            <a:alpha val="90000"/>
          </a:schemeClr>
        </a:solidFill>
        <a:ln w="19050">
          <a:solidFill>
            <a:srgbClr val="D0E0DC"/>
          </a:solidFill>
        </a:ln>
      </dgm:spPr>
      <dgm:t>
        <a:bodyPr/>
        <a:lstStyle/>
        <a:p>
          <a:r>
            <a:rPr lang="de-DE" sz="1800" b="1" dirty="0">
              <a:latin typeface="+mn-lt"/>
              <a:ea typeface="Open Sans" panose="020B0604020202020204" charset="0"/>
              <a:cs typeface="Open Sans" panose="020B0604020202020204" charset="0"/>
            </a:rPr>
            <a:t>Fazit</a:t>
          </a:r>
          <a:r>
            <a:rPr lang="de-DE" sz="1800" dirty="0">
              <a:latin typeface="+mn-lt"/>
              <a:ea typeface="Open Sans" panose="020B0604020202020204" charset="0"/>
              <a:cs typeface="Open Sans" panose="020B0604020202020204" charset="0"/>
            </a:rPr>
            <a:t/>
          </a:r>
          <a:br>
            <a:rPr lang="de-DE" sz="1800" dirty="0">
              <a:latin typeface="+mn-lt"/>
              <a:ea typeface="Open Sans" panose="020B0604020202020204" charset="0"/>
              <a:cs typeface="Open Sans" panose="020B0604020202020204" charset="0"/>
            </a:rPr>
          </a:br>
          <a:r>
            <a:rPr lang="de-DE" sz="1800" b="0" dirty="0">
              <a:latin typeface="+mn-lt"/>
              <a:ea typeface="Open Sans" panose="020B0604020202020204" charset="0"/>
              <a:cs typeface="Open Sans" panose="020B0604020202020204" charset="0"/>
            </a:rPr>
            <a:t>Abschluss</a:t>
          </a:r>
        </a:p>
      </dgm:t>
    </dgm:pt>
    <dgm:pt modelId="{26CFC4B6-3DBF-46FF-B602-E92EE6C75401}" type="parTrans" cxnId="{D3539CE9-8D3B-4D41-A65C-9836CE6C2287}">
      <dgm:prSet/>
      <dgm:spPr/>
      <dgm:t>
        <a:bodyPr/>
        <a:lstStyle/>
        <a:p>
          <a:endParaRPr lang="de-DE"/>
        </a:p>
      </dgm:t>
    </dgm:pt>
    <dgm:pt modelId="{85D7F0BB-5B97-4A36-8F78-C3B64AE909EC}" type="sibTrans" cxnId="{D3539CE9-8D3B-4D41-A65C-9836CE6C2287}">
      <dgm:prSet/>
      <dgm:spPr/>
      <dgm:t>
        <a:bodyPr/>
        <a:lstStyle/>
        <a:p>
          <a:endParaRPr lang="de-DE"/>
        </a:p>
      </dgm:t>
    </dgm:pt>
    <dgm:pt modelId="{98FB78BF-B452-4151-BAD9-2C2619873F78}" type="pres">
      <dgm:prSet presAssocID="{A840FA07-72CC-495A-B0EE-2EFB6CBD5DF4}" presName="Name0" presStyleCnt="0">
        <dgm:presLayoutVars>
          <dgm:dir/>
          <dgm:animLvl val="lvl"/>
          <dgm:resizeHandles val="exact"/>
        </dgm:presLayoutVars>
      </dgm:prSet>
      <dgm:spPr/>
    </dgm:pt>
    <dgm:pt modelId="{A8C820AF-DDE8-4315-A518-1C725A161295}" type="pres">
      <dgm:prSet presAssocID="{EEED5819-7B5B-4723-A06E-3A43E2F4623E}" presName="vertFlow" presStyleCnt="0"/>
      <dgm:spPr/>
    </dgm:pt>
    <dgm:pt modelId="{44B76A0E-CDE1-4685-BB02-D8BCBD701CF3}" type="pres">
      <dgm:prSet presAssocID="{EEED5819-7B5B-4723-A06E-3A43E2F4623E}" presName="header" presStyleLbl="node1" presStyleIdx="0" presStyleCnt="3" custScaleX="630485" custScaleY="555991" custLinFactX="-100000" custLinFactNeighborX="-131633"/>
      <dgm:spPr/>
      <dgm:t>
        <a:bodyPr/>
        <a:lstStyle/>
        <a:p>
          <a:endParaRPr lang="de-DE"/>
        </a:p>
      </dgm:t>
    </dgm:pt>
    <dgm:pt modelId="{DF5344B0-BAC0-4B9A-8B50-BC756468DD55}" type="pres">
      <dgm:prSet presAssocID="{E0DB5790-AA5D-4980-96C4-E2DEA4815200}" presName="parTrans" presStyleLbl="sibTrans2D1" presStyleIdx="0" presStyleCnt="15" custScaleX="1937744" custScaleY="1195583"/>
      <dgm:spPr/>
      <dgm:t>
        <a:bodyPr/>
        <a:lstStyle/>
        <a:p>
          <a:endParaRPr lang="de-DE"/>
        </a:p>
      </dgm:t>
    </dgm:pt>
    <dgm:pt modelId="{F923ED29-C3F7-4B92-9A51-3EBF161F6721}" type="pres">
      <dgm:prSet presAssocID="{04B97D1F-179B-4A08-8215-663A4ADA88A1}" presName="child" presStyleLbl="alignAccFollowNode1" presStyleIdx="0" presStyleCnt="15" custScaleX="630485" custScaleY="555991" custLinFactX="-100000" custLinFactNeighborX="-131633">
        <dgm:presLayoutVars>
          <dgm:chMax val="0"/>
          <dgm:bulletEnabled val="1"/>
        </dgm:presLayoutVars>
      </dgm:prSet>
      <dgm:spPr/>
      <dgm:t>
        <a:bodyPr/>
        <a:lstStyle/>
        <a:p>
          <a:endParaRPr lang="de-DE"/>
        </a:p>
      </dgm:t>
    </dgm:pt>
    <dgm:pt modelId="{D00D57DB-A06B-4664-8F41-E313876249B6}" type="pres">
      <dgm:prSet presAssocID="{DB0D65CE-C38A-4A01-91B8-6D6115169E43}" presName="sibTrans" presStyleLbl="sibTrans2D1" presStyleIdx="1" presStyleCnt="15" custScaleX="1937744" custScaleY="1195583"/>
      <dgm:spPr/>
      <dgm:t>
        <a:bodyPr/>
        <a:lstStyle/>
        <a:p>
          <a:endParaRPr lang="de-DE"/>
        </a:p>
      </dgm:t>
    </dgm:pt>
    <dgm:pt modelId="{7E290477-E9E8-4309-9F51-99FE73AEAD56}" type="pres">
      <dgm:prSet presAssocID="{5B5E2E1C-3327-437B-91B7-5B2EE07947E2}" presName="child" presStyleLbl="alignAccFollowNode1" presStyleIdx="1" presStyleCnt="15" custScaleX="630485" custScaleY="555991" custLinFactX="-100000" custLinFactNeighborX="-131633">
        <dgm:presLayoutVars>
          <dgm:chMax val="0"/>
          <dgm:bulletEnabled val="1"/>
        </dgm:presLayoutVars>
      </dgm:prSet>
      <dgm:spPr/>
      <dgm:t>
        <a:bodyPr/>
        <a:lstStyle/>
        <a:p>
          <a:endParaRPr lang="de-DE"/>
        </a:p>
      </dgm:t>
    </dgm:pt>
    <dgm:pt modelId="{385F68B5-0D85-4EC2-B5B7-3C22DCC51617}" type="pres">
      <dgm:prSet presAssocID="{8AE9D85E-DE19-445C-A2BA-389D24472DBB}" presName="sibTrans" presStyleLbl="sibTrans2D1" presStyleIdx="2" presStyleCnt="15" custScaleX="1937744" custScaleY="1195583"/>
      <dgm:spPr/>
      <dgm:t>
        <a:bodyPr/>
        <a:lstStyle/>
        <a:p>
          <a:endParaRPr lang="de-DE"/>
        </a:p>
      </dgm:t>
    </dgm:pt>
    <dgm:pt modelId="{C0972642-1B99-4232-BD68-C9FE142663C1}" type="pres">
      <dgm:prSet presAssocID="{550D3E36-53E3-421B-878A-F9BBAE85F900}" presName="child" presStyleLbl="alignAccFollowNode1" presStyleIdx="2" presStyleCnt="15" custScaleX="630485" custScaleY="555991" custLinFactX="-100000" custLinFactNeighborX="-131633">
        <dgm:presLayoutVars>
          <dgm:chMax val="0"/>
          <dgm:bulletEnabled val="1"/>
        </dgm:presLayoutVars>
      </dgm:prSet>
      <dgm:spPr/>
      <dgm:t>
        <a:bodyPr/>
        <a:lstStyle/>
        <a:p>
          <a:endParaRPr lang="de-DE"/>
        </a:p>
      </dgm:t>
    </dgm:pt>
    <dgm:pt modelId="{81284EAD-4541-430C-AE81-2FE9A573C873}" type="pres">
      <dgm:prSet presAssocID="{6AEF60E0-BBBD-45BA-9862-9B2F2D5D64F3}" presName="sibTrans" presStyleLbl="sibTrans2D1" presStyleIdx="3" presStyleCnt="15" custScaleX="1937744" custScaleY="1195583"/>
      <dgm:spPr/>
      <dgm:t>
        <a:bodyPr/>
        <a:lstStyle/>
        <a:p>
          <a:endParaRPr lang="de-DE"/>
        </a:p>
      </dgm:t>
    </dgm:pt>
    <dgm:pt modelId="{D0681986-EFAB-4DF9-AEA3-6B82FF7FA27F}" type="pres">
      <dgm:prSet presAssocID="{3BC41FE4-926C-48AE-91E5-EAF9186C5FFF}" presName="child" presStyleLbl="alignAccFollowNode1" presStyleIdx="3" presStyleCnt="15" custScaleX="630485" custScaleY="555991" custLinFactX="-100000" custLinFactNeighborX="-131633">
        <dgm:presLayoutVars>
          <dgm:chMax val="0"/>
          <dgm:bulletEnabled val="1"/>
        </dgm:presLayoutVars>
      </dgm:prSet>
      <dgm:spPr/>
      <dgm:t>
        <a:bodyPr/>
        <a:lstStyle/>
        <a:p>
          <a:endParaRPr lang="de-DE"/>
        </a:p>
      </dgm:t>
    </dgm:pt>
    <dgm:pt modelId="{D45CA96F-09B7-4B80-9415-3C7E519BD889}" type="pres">
      <dgm:prSet presAssocID="{EEED5819-7B5B-4723-A06E-3A43E2F4623E}" presName="hSp" presStyleCnt="0"/>
      <dgm:spPr/>
    </dgm:pt>
    <dgm:pt modelId="{A7DC85D2-B28A-4256-B87E-A1F97FE59549}" type="pres">
      <dgm:prSet presAssocID="{CF2CF2C0-20BD-407B-9F35-E5E721185A1E}" presName="vertFlow" presStyleCnt="0"/>
      <dgm:spPr/>
    </dgm:pt>
    <dgm:pt modelId="{8C779D64-74DD-494E-89EE-333865335F3D}" type="pres">
      <dgm:prSet presAssocID="{CF2CF2C0-20BD-407B-9F35-E5E721185A1E}" presName="header" presStyleLbl="node1" presStyleIdx="1" presStyleCnt="3" custScaleX="630485" custScaleY="555991" custLinFactNeighborX="-56350"/>
      <dgm:spPr/>
      <dgm:t>
        <a:bodyPr/>
        <a:lstStyle/>
        <a:p>
          <a:endParaRPr lang="de-DE"/>
        </a:p>
      </dgm:t>
    </dgm:pt>
    <dgm:pt modelId="{6C2C9830-2DE3-41D6-A673-9DE7054D26A2}" type="pres">
      <dgm:prSet presAssocID="{DF2AD1C4-CDBA-4310-B61F-CD6F17C0F483}" presName="parTrans" presStyleLbl="sibTrans2D1" presStyleIdx="4" presStyleCnt="15" custScaleX="1937744" custScaleY="1195583"/>
      <dgm:spPr/>
      <dgm:t>
        <a:bodyPr/>
        <a:lstStyle/>
        <a:p>
          <a:endParaRPr lang="de-DE"/>
        </a:p>
      </dgm:t>
    </dgm:pt>
    <dgm:pt modelId="{B7864C68-139C-43E7-B6C6-0226C133484E}" type="pres">
      <dgm:prSet presAssocID="{323B0749-1627-4B15-8E98-FD5D0FB7ECB9}" presName="child" presStyleLbl="alignAccFollowNode1" presStyleIdx="4" presStyleCnt="15" custScaleX="630485" custScaleY="555991" custLinFactNeighborX="-56350">
        <dgm:presLayoutVars>
          <dgm:chMax val="0"/>
          <dgm:bulletEnabled val="1"/>
        </dgm:presLayoutVars>
      </dgm:prSet>
      <dgm:spPr/>
      <dgm:t>
        <a:bodyPr/>
        <a:lstStyle/>
        <a:p>
          <a:endParaRPr lang="de-DE"/>
        </a:p>
      </dgm:t>
    </dgm:pt>
    <dgm:pt modelId="{05BE01FA-1C2D-46DD-B49F-0322F050634B}" type="pres">
      <dgm:prSet presAssocID="{4DC325DF-272A-40C6-837A-1AF715192A2C}" presName="sibTrans" presStyleLbl="sibTrans2D1" presStyleIdx="5" presStyleCnt="15" custScaleX="1937744" custScaleY="1195583"/>
      <dgm:spPr/>
      <dgm:t>
        <a:bodyPr/>
        <a:lstStyle/>
        <a:p>
          <a:endParaRPr lang="de-DE"/>
        </a:p>
      </dgm:t>
    </dgm:pt>
    <dgm:pt modelId="{9BD25721-F98F-4A6B-B59A-C6900F3CF241}" type="pres">
      <dgm:prSet presAssocID="{186533EB-3AFA-41ED-9E85-09F905FB8262}" presName="child" presStyleLbl="alignAccFollowNode1" presStyleIdx="5" presStyleCnt="15" custScaleX="630485" custScaleY="555991" custLinFactNeighborX="-56350">
        <dgm:presLayoutVars>
          <dgm:chMax val="0"/>
          <dgm:bulletEnabled val="1"/>
        </dgm:presLayoutVars>
      </dgm:prSet>
      <dgm:spPr/>
      <dgm:t>
        <a:bodyPr/>
        <a:lstStyle/>
        <a:p>
          <a:endParaRPr lang="de-DE"/>
        </a:p>
      </dgm:t>
    </dgm:pt>
    <dgm:pt modelId="{43BEF05A-378F-4855-A1A0-6126F50DA683}" type="pres">
      <dgm:prSet presAssocID="{A8114164-714F-4960-8756-437E89C51A95}" presName="sibTrans" presStyleLbl="sibTrans2D1" presStyleIdx="6" presStyleCnt="15" custScaleX="1937744" custScaleY="1195583"/>
      <dgm:spPr/>
      <dgm:t>
        <a:bodyPr/>
        <a:lstStyle/>
        <a:p>
          <a:endParaRPr lang="de-DE"/>
        </a:p>
      </dgm:t>
    </dgm:pt>
    <dgm:pt modelId="{565BF9DB-5015-493C-8E2F-41D1CAB2B7AC}" type="pres">
      <dgm:prSet presAssocID="{A6489630-DF66-45C0-94DB-850D25801808}" presName="child" presStyleLbl="alignAccFollowNode1" presStyleIdx="6" presStyleCnt="15" custScaleX="630485" custScaleY="555991" custLinFactNeighborX="-56350">
        <dgm:presLayoutVars>
          <dgm:chMax val="0"/>
          <dgm:bulletEnabled val="1"/>
        </dgm:presLayoutVars>
      </dgm:prSet>
      <dgm:spPr/>
      <dgm:t>
        <a:bodyPr/>
        <a:lstStyle/>
        <a:p>
          <a:endParaRPr lang="de-DE"/>
        </a:p>
      </dgm:t>
    </dgm:pt>
    <dgm:pt modelId="{0566A11A-6472-40AD-B64D-76A973A4B136}" type="pres">
      <dgm:prSet presAssocID="{ED096001-9466-4D0E-9DBE-5482E3B5034F}" presName="sibTrans" presStyleLbl="sibTrans2D1" presStyleIdx="7" presStyleCnt="15" custScaleX="1937744" custScaleY="1195583"/>
      <dgm:spPr/>
      <dgm:t>
        <a:bodyPr/>
        <a:lstStyle/>
        <a:p>
          <a:endParaRPr lang="de-DE"/>
        </a:p>
      </dgm:t>
    </dgm:pt>
    <dgm:pt modelId="{0855CD2B-CC9D-4855-92DC-DED762712EAE}" type="pres">
      <dgm:prSet presAssocID="{1A82492C-56F7-42BA-AB59-11C18D7868D3}" presName="child" presStyleLbl="alignAccFollowNode1" presStyleIdx="7" presStyleCnt="15" custScaleX="630485" custScaleY="555991" custLinFactNeighborX="-56350">
        <dgm:presLayoutVars>
          <dgm:chMax val="0"/>
          <dgm:bulletEnabled val="1"/>
        </dgm:presLayoutVars>
      </dgm:prSet>
      <dgm:spPr/>
      <dgm:t>
        <a:bodyPr/>
        <a:lstStyle/>
        <a:p>
          <a:endParaRPr lang="de-DE"/>
        </a:p>
      </dgm:t>
    </dgm:pt>
    <dgm:pt modelId="{112D6C81-0875-4B9B-BAA3-5AA17B76097B}" type="pres">
      <dgm:prSet presAssocID="{33634867-0664-4723-AFD2-566FEFF81EA0}" presName="sibTrans" presStyleLbl="sibTrans2D1" presStyleIdx="8" presStyleCnt="15" custScaleX="1937744" custScaleY="1195583"/>
      <dgm:spPr/>
      <dgm:t>
        <a:bodyPr/>
        <a:lstStyle/>
        <a:p>
          <a:endParaRPr lang="de-DE"/>
        </a:p>
      </dgm:t>
    </dgm:pt>
    <dgm:pt modelId="{3E1D3882-B1B5-4079-9429-669BABDDDDC8}" type="pres">
      <dgm:prSet presAssocID="{DE9EC899-D919-463A-B572-BF97C491A509}" presName="child" presStyleLbl="alignAccFollowNode1" presStyleIdx="8" presStyleCnt="15" custScaleX="630485" custScaleY="555991" custLinFactNeighborX="-56350">
        <dgm:presLayoutVars>
          <dgm:chMax val="0"/>
          <dgm:bulletEnabled val="1"/>
        </dgm:presLayoutVars>
      </dgm:prSet>
      <dgm:spPr/>
      <dgm:t>
        <a:bodyPr/>
        <a:lstStyle/>
        <a:p>
          <a:endParaRPr lang="de-DE"/>
        </a:p>
      </dgm:t>
    </dgm:pt>
    <dgm:pt modelId="{3BC148EC-F7FB-4FB6-AD61-FF0AF2466ADE}" type="pres">
      <dgm:prSet presAssocID="{32D637D6-3EAF-4C7F-B64A-0AE7178A771E}" presName="sibTrans" presStyleLbl="sibTrans2D1" presStyleIdx="9" presStyleCnt="15" custScaleX="1937744" custScaleY="1195583"/>
      <dgm:spPr/>
      <dgm:t>
        <a:bodyPr/>
        <a:lstStyle/>
        <a:p>
          <a:endParaRPr lang="de-DE"/>
        </a:p>
      </dgm:t>
    </dgm:pt>
    <dgm:pt modelId="{AB35ACA1-1E50-46D7-BFDA-4BEDC96F31C6}" type="pres">
      <dgm:prSet presAssocID="{1A307BEF-0C54-4054-BD7E-FE97E2955F81}" presName="child" presStyleLbl="alignAccFollowNode1" presStyleIdx="9" presStyleCnt="15" custScaleX="630485" custScaleY="555991" custLinFactNeighborX="-56350">
        <dgm:presLayoutVars>
          <dgm:chMax val="0"/>
          <dgm:bulletEnabled val="1"/>
        </dgm:presLayoutVars>
      </dgm:prSet>
      <dgm:spPr/>
      <dgm:t>
        <a:bodyPr/>
        <a:lstStyle/>
        <a:p>
          <a:endParaRPr lang="de-DE"/>
        </a:p>
      </dgm:t>
    </dgm:pt>
    <dgm:pt modelId="{45785F3E-94A2-448F-A81D-D41C29E5A88B}" type="pres">
      <dgm:prSet presAssocID="{CF2CF2C0-20BD-407B-9F35-E5E721185A1E}" presName="hSp" presStyleCnt="0"/>
      <dgm:spPr/>
    </dgm:pt>
    <dgm:pt modelId="{B4E37761-6B42-4542-964C-B6BB82FAB611}" type="pres">
      <dgm:prSet presAssocID="{1EFDD580-1CB8-4CBD-BEF2-BD57D1D7F9C7}" presName="vertFlow" presStyleCnt="0"/>
      <dgm:spPr/>
    </dgm:pt>
    <dgm:pt modelId="{DE3CC5AA-CB5B-4825-BD4F-193EE11D9965}" type="pres">
      <dgm:prSet presAssocID="{1EFDD580-1CB8-4CBD-BEF2-BD57D1D7F9C7}" presName="header" presStyleLbl="node1" presStyleIdx="2" presStyleCnt="3" custScaleX="630485" custScaleY="555991" custLinFactX="20050" custLinFactNeighborX="100000"/>
      <dgm:spPr/>
      <dgm:t>
        <a:bodyPr/>
        <a:lstStyle/>
        <a:p>
          <a:endParaRPr lang="de-DE"/>
        </a:p>
      </dgm:t>
    </dgm:pt>
    <dgm:pt modelId="{DF7846DC-B054-4E3C-8096-120D1582F297}" type="pres">
      <dgm:prSet presAssocID="{D26661E6-51A7-4590-A0B4-8437846A4202}" presName="parTrans" presStyleLbl="sibTrans2D1" presStyleIdx="10" presStyleCnt="15" custScaleX="1937744" custScaleY="1195583"/>
      <dgm:spPr/>
      <dgm:t>
        <a:bodyPr/>
        <a:lstStyle/>
        <a:p>
          <a:endParaRPr lang="de-DE"/>
        </a:p>
      </dgm:t>
    </dgm:pt>
    <dgm:pt modelId="{8731C428-3709-40C6-B109-EFDA20246054}" type="pres">
      <dgm:prSet presAssocID="{DF58BA35-4759-4360-974A-489235DC7262}" presName="child" presStyleLbl="alignAccFollowNode1" presStyleIdx="10" presStyleCnt="15" custScaleX="630485" custScaleY="555991" custLinFactX="20050" custLinFactNeighborX="100000">
        <dgm:presLayoutVars>
          <dgm:chMax val="0"/>
          <dgm:bulletEnabled val="1"/>
        </dgm:presLayoutVars>
      </dgm:prSet>
      <dgm:spPr/>
      <dgm:t>
        <a:bodyPr/>
        <a:lstStyle/>
        <a:p>
          <a:endParaRPr lang="de-DE"/>
        </a:p>
      </dgm:t>
    </dgm:pt>
    <dgm:pt modelId="{36BF56FD-EF33-42A2-83C3-54C829149B5A}" type="pres">
      <dgm:prSet presAssocID="{37EF9F34-8317-403E-8943-6026F308D863}" presName="sibTrans" presStyleLbl="sibTrans2D1" presStyleIdx="11" presStyleCnt="15" custScaleX="1937744" custScaleY="1195583"/>
      <dgm:spPr/>
      <dgm:t>
        <a:bodyPr/>
        <a:lstStyle/>
        <a:p>
          <a:endParaRPr lang="de-DE"/>
        </a:p>
      </dgm:t>
    </dgm:pt>
    <dgm:pt modelId="{9E4980CD-029F-4B0C-B86E-E8F579F36413}" type="pres">
      <dgm:prSet presAssocID="{1BD5BC46-DCC2-4BCA-A3A5-9C6828AAF639}" presName="child" presStyleLbl="alignAccFollowNode1" presStyleIdx="11" presStyleCnt="15" custScaleX="630485" custScaleY="555991" custLinFactX="20050" custLinFactNeighborX="100000">
        <dgm:presLayoutVars>
          <dgm:chMax val="0"/>
          <dgm:bulletEnabled val="1"/>
        </dgm:presLayoutVars>
      </dgm:prSet>
      <dgm:spPr/>
      <dgm:t>
        <a:bodyPr/>
        <a:lstStyle/>
        <a:p>
          <a:endParaRPr lang="de-DE"/>
        </a:p>
      </dgm:t>
    </dgm:pt>
    <dgm:pt modelId="{DD91D9DA-F140-41FA-9D8E-CD2E17AA69D9}" type="pres">
      <dgm:prSet presAssocID="{CF62160E-F425-4B69-B8E9-C4CDB5D383EC}" presName="sibTrans" presStyleLbl="sibTrans2D1" presStyleIdx="12" presStyleCnt="15" custScaleX="1937744" custScaleY="1195583"/>
      <dgm:spPr/>
      <dgm:t>
        <a:bodyPr/>
        <a:lstStyle/>
        <a:p>
          <a:endParaRPr lang="de-DE"/>
        </a:p>
      </dgm:t>
    </dgm:pt>
    <dgm:pt modelId="{D8D89166-A85C-4BF6-ADBA-D8A6F348E490}" type="pres">
      <dgm:prSet presAssocID="{59A15775-514A-42EF-B2E8-CF386300B5D4}" presName="child" presStyleLbl="alignAccFollowNode1" presStyleIdx="12" presStyleCnt="15" custScaleX="630485" custScaleY="555991" custLinFactX="20050" custLinFactNeighborX="100000">
        <dgm:presLayoutVars>
          <dgm:chMax val="0"/>
          <dgm:bulletEnabled val="1"/>
        </dgm:presLayoutVars>
      </dgm:prSet>
      <dgm:spPr/>
      <dgm:t>
        <a:bodyPr/>
        <a:lstStyle/>
        <a:p>
          <a:endParaRPr lang="de-DE"/>
        </a:p>
      </dgm:t>
    </dgm:pt>
    <dgm:pt modelId="{139B49FE-5A22-4FDD-BEA1-0576B373BC42}" type="pres">
      <dgm:prSet presAssocID="{F7A5FA7E-2F42-4F4D-834D-BE798F9809FA}" presName="sibTrans" presStyleLbl="sibTrans2D1" presStyleIdx="13" presStyleCnt="15" custScaleX="1937744" custScaleY="1195583"/>
      <dgm:spPr/>
      <dgm:t>
        <a:bodyPr/>
        <a:lstStyle/>
        <a:p>
          <a:endParaRPr lang="de-DE"/>
        </a:p>
      </dgm:t>
    </dgm:pt>
    <dgm:pt modelId="{DB082412-BC34-40CC-B960-307E401C4946}" type="pres">
      <dgm:prSet presAssocID="{1ADA9B42-D429-4805-9DE3-16CED936F890}" presName="child" presStyleLbl="alignAccFollowNode1" presStyleIdx="13" presStyleCnt="15" custScaleX="630485" custScaleY="555991" custLinFactX="20050" custLinFactNeighborX="100000">
        <dgm:presLayoutVars>
          <dgm:chMax val="0"/>
          <dgm:bulletEnabled val="1"/>
        </dgm:presLayoutVars>
      </dgm:prSet>
      <dgm:spPr/>
      <dgm:t>
        <a:bodyPr/>
        <a:lstStyle/>
        <a:p>
          <a:endParaRPr lang="de-DE"/>
        </a:p>
      </dgm:t>
    </dgm:pt>
    <dgm:pt modelId="{2BA6B3B6-4717-48BE-85E3-FA37A23E0A5B}" type="pres">
      <dgm:prSet presAssocID="{E1DFAF19-91E0-44F7-AD49-76A177A3150E}" presName="sibTrans" presStyleLbl="sibTrans2D1" presStyleIdx="14" presStyleCnt="15" custScaleX="1937744" custScaleY="1195583"/>
      <dgm:spPr/>
      <dgm:t>
        <a:bodyPr/>
        <a:lstStyle/>
        <a:p>
          <a:endParaRPr lang="de-DE"/>
        </a:p>
      </dgm:t>
    </dgm:pt>
    <dgm:pt modelId="{6F7257A0-7A46-4404-BE99-FEAAD291EC54}" type="pres">
      <dgm:prSet presAssocID="{E40A1258-C786-41BB-B58D-904DF8156A8F}" presName="child" presStyleLbl="alignAccFollowNode1" presStyleIdx="14" presStyleCnt="15" custScaleX="630485" custScaleY="555991" custLinFactX="20050" custLinFactNeighborX="100000">
        <dgm:presLayoutVars>
          <dgm:chMax val="0"/>
          <dgm:bulletEnabled val="1"/>
        </dgm:presLayoutVars>
      </dgm:prSet>
      <dgm:spPr/>
      <dgm:t>
        <a:bodyPr/>
        <a:lstStyle/>
        <a:p>
          <a:endParaRPr lang="de-DE"/>
        </a:p>
      </dgm:t>
    </dgm:pt>
  </dgm:ptLst>
  <dgm:cxnLst>
    <dgm:cxn modelId="{B96E04E1-9E0F-49A2-9E58-F1A14735A0FD}" type="presOf" srcId="{EEED5819-7B5B-4723-A06E-3A43E2F4623E}" destId="{44B76A0E-CDE1-4685-BB02-D8BCBD701CF3}" srcOrd="0" destOrd="0" presId="urn:microsoft.com/office/officeart/2005/8/layout/lProcess1"/>
    <dgm:cxn modelId="{05B22B79-2348-4752-ACD1-68ECAE7C6909}" type="presOf" srcId="{04B97D1F-179B-4A08-8215-663A4ADA88A1}" destId="{F923ED29-C3F7-4B92-9A51-3EBF161F6721}" srcOrd="0" destOrd="0" presId="urn:microsoft.com/office/officeart/2005/8/layout/lProcess1"/>
    <dgm:cxn modelId="{F11744C2-F578-4DE3-AF44-6589554BDD94}" type="presOf" srcId="{DE9EC899-D919-463A-B572-BF97C491A509}" destId="{3E1D3882-B1B5-4079-9429-669BABDDDDC8}" srcOrd="0" destOrd="0" presId="urn:microsoft.com/office/officeart/2005/8/layout/lProcess1"/>
    <dgm:cxn modelId="{18F9DE00-E067-4DAD-989A-B753E1F94A99}" srcId="{A840FA07-72CC-495A-B0EE-2EFB6CBD5DF4}" destId="{1EFDD580-1CB8-4CBD-BEF2-BD57D1D7F9C7}" srcOrd="2" destOrd="0" parTransId="{4371482A-4ECF-4BE3-87A2-B9AF986BB06B}" sibTransId="{D6647104-44F7-43CE-8243-B2CE2D24D4C6}"/>
    <dgm:cxn modelId="{012045BD-37E6-4BCE-B059-27ABC827F29F}" type="presOf" srcId="{A840FA07-72CC-495A-B0EE-2EFB6CBD5DF4}" destId="{98FB78BF-B452-4151-BAD9-2C2619873F78}" srcOrd="0" destOrd="0" presId="urn:microsoft.com/office/officeart/2005/8/layout/lProcess1"/>
    <dgm:cxn modelId="{9948D8AD-77D1-49C0-A910-FC3FA7B1B930}" type="presOf" srcId="{3BC41FE4-926C-48AE-91E5-EAF9186C5FFF}" destId="{D0681986-EFAB-4DF9-AEA3-6B82FF7FA27F}" srcOrd="0" destOrd="0" presId="urn:microsoft.com/office/officeart/2005/8/layout/lProcess1"/>
    <dgm:cxn modelId="{D6B9009C-DB27-48AB-BBE3-117FF5EC9912}" type="presOf" srcId="{1A307BEF-0C54-4054-BD7E-FE97E2955F81}" destId="{AB35ACA1-1E50-46D7-BFDA-4BEDC96F31C6}" srcOrd="0" destOrd="0" presId="urn:microsoft.com/office/officeart/2005/8/layout/lProcess1"/>
    <dgm:cxn modelId="{D9DEB5E6-B962-489C-A00B-B97E708A423F}" type="presOf" srcId="{550D3E36-53E3-421B-878A-F9BBAE85F900}" destId="{C0972642-1B99-4232-BD68-C9FE142663C1}" srcOrd="0" destOrd="0" presId="urn:microsoft.com/office/officeart/2005/8/layout/lProcess1"/>
    <dgm:cxn modelId="{FAE2A1E1-5D7C-4C79-8AC0-95139D0A4A42}" srcId="{CF2CF2C0-20BD-407B-9F35-E5E721185A1E}" destId="{323B0749-1627-4B15-8E98-FD5D0FB7ECB9}" srcOrd="0" destOrd="0" parTransId="{DF2AD1C4-CDBA-4310-B61F-CD6F17C0F483}" sibTransId="{4DC325DF-272A-40C6-837A-1AF715192A2C}"/>
    <dgm:cxn modelId="{DA73EF26-4200-4423-8D64-18AA998AE8F6}" type="presOf" srcId="{ED096001-9466-4D0E-9DBE-5482E3B5034F}" destId="{0566A11A-6472-40AD-B64D-76A973A4B136}" srcOrd="0" destOrd="0" presId="urn:microsoft.com/office/officeart/2005/8/layout/lProcess1"/>
    <dgm:cxn modelId="{C9DAB294-E253-44E9-9FB5-26A5EAC946A9}" type="presOf" srcId="{DF58BA35-4759-4360-974A-489235DC7262}" destId="{8731C428-3709-40C6-B109-EFDA20246054}" srcOrd="0" destOrd="0" presId="urn:microsoft.com/office/officeart/2005/8/layout/lProcess1"/>
    <dgm:cxn modelId="{7F06BB43-7BD7-465B-A0F0-09E4607DE0B0}" srcId="{1EFDD580-1CB8-4CBD-BEF2-BD57D1D7F9C7}" destId="{59A15775-514A-42EF-B2E8-CF386300B5D4}" srcOrd="2" destOrd="0" parTransId="{F9DBE601-91D0-4E87-B38D-8D1C70BEE1D4}" sibTransId="{F7A5FA7E-2F42-4F4D-834D-BE798F9809FA}"/>
    <dgm:cxn modelId="{A1210E11-531F-4275-8EF1-82B90CECD99D}" srcId="{1EFDD580-1CB8-4CBD-BEF2-BD57D1D7F9C7}" destId="{1ADA9B42-D429-4805-9DE3-16CED936F890}" srcOrd="3" destOrd="0" parTransId="{635B2FF2-DF72-4449-88A1-6D28D4405DBC}" sibTransId="{E1DFAF19-91E0-44F7-AD49-76A177A3150E}"/>
    <dgm:cxn modelId="{25C5FF7F-6D4B-477D-BD98-084F3ABFE03D}" type="presOf" srcId="{4DC325DF-272A-40C6-837A-1AF715192A2C}" destId="{05BE01FA-1C2D-46DD-B49F-0322F050634B}" srcOrd="0" destOrd="0" presId="urn:microsoft.com/office/officeart/2005/8/layout/lProcess1"/>
    <dgm:cxn modelId="{4683674E-483E-4131-BF2C-11DA62A4580E}" srcId="{A840FA07-72CC-495A-B0EE-2EFB6CBD5DF4}" destId="{EEED5819-7B5B-4723-A06E-3A43E2F4623E}" srcOrd="0" destOrd="0" parTransId="{6203E1D1-861D-42D6-A554-A997DE4E0B14}" sibTransId="{818BFAFD-C84F-4E89-AA91-D5F964577919}"/>
    <dgm:cxn modelId="{4B3BFD21-DD6A-4540-BAB0-B5A601B66D7D}" srcId="{1EFDD580-1CB8-4CBD-BEF2-BD57D1D7F9C7}" destId="{1BD5BC46-DCC2-4BCA-A3A5-9C6828AAF639}" srcOrd="1" destOrd="0" parTransId="{83800676-B87A-47DF-99AC-169E59BED919}" sibTransId="{CF62160E-F425-4B69-B8E9-C4CDB5D383EC}"/>
    <dgm:cxn modelId="{6339B9B0-CB8E-48DE-BF9F-BFFAA8CD3230}" srcId="{CF2CF2C0-20BD-407B-9F35-E5E721185A1E}" destId="{DE9EC899-D919-463A-B572-BF97C491A509}" srcOrd="4" destOrd="0" parTransId="{4967D55A-5D3E-4671-82A5-7E23D2DE0E25}" sibTransId="{32D637D6-3EAF-4C7F-B64A-0AE7178A771E}"/>
    <dgm:cxn modelId="{8278EC77-54F7-49B0-AA8B-D8A0099DB974}" srcId="{EEED5819-7B5B-4723-A06E-3A43E2F4623E}" destId="{550D3E36-53E3-421B-878A-F9BBAE85F900}" srcOrd="2" destOrd="0" parTransId="{7D59C15D-DB55-4C32-97DE-EBEC84D14CB5}" sibTransId="{6AEF60E0-BBBD-45BA-9862-9B2F2D5D64F3}"/>
    <dgm:cxn modelId="{D9BAD6B9-1DA1-4F2F-B6F1-7E7892361247}" type="presOf" srcId="{DF2AD1C4-CDBA-4310-B61F-CD6F17C0F483}" destId="{6C2C9830-2DE3-41D6-A673-9DE7054D26A2}" srcOrd="0" destOrd="0" presId="urn:microsoft.com/office/officeart/2005/8/layout/lProcess1"/>
    <dgm:cxn modelId="{F81C6BF7-B84D-425D-8AFF-877E343EA051}" type="presOf" srcId="{1EFDD580-1CB8-4CBD-BEF2-BD57D1D7F9C7}" destId="{DE3CC5AA-CB5B-4825-BD4F-193EE11D9965}" srcOrd="0" destOrd="0" presId="urn:microsoft.com/office/officeart/2005/8/layout/lProcess1"/>
    <dgm:cxn modelId="{A4A08C75-695D-4558-B18D-825FA9B83312}" type="presOf" srcId="{186533EB-3AFA-41ED-9E85-09F905FB8262}" destId="{9BD25721-F98F-4A6B-B59A-C6900F3CF241}" srcOrd="0" destOrd="0" presId="urn:microsoft.com/office/officeart/2005/8/layout/lProcess1"/>
    <dgm:cxn modelId="{3C503E6E-CEE8-4A3C-A07D-4299F6E8985F}" type="presOf" srcId="{1BD5BC46-DCC2-4BCA-A3A5-9C6828AAF639}" destId="{9E4980CD-029F-4B0C-B86E-E8F579F36413}" srcOrd="0" destOrd="0" presId="urn:microsoft.com/office/officeart/2005/8/layout/lProcess1"/>
    <dgm:cxn modelId="{A2D16F17-3995-4C2E-8ABA-9BB866608EF2}" type="presOf" srcId="{6AEF60E0-BBBD-45BA-9862-9B2F2D5D64F3}" destId="{81284EAD-4541-430C-AE81-2FE9A573C873}" srcOrd="0" destOrd="0" presId="urn:microsoft.com/office/officeart/2005/8/layout/lProcess1"/>
    <dgm:cxn modelId="{FF348850-73C0-43B6-8479-FC7EDE73609F}" srcId="{CF2CF2C0-20BD-407B-9F35-E5E721185A1E}" destId="{186533EB-3AFA-41ED-9E85-09F905FB8262}" srcOrd="1" destOrd="0" parTransId="{9A06A629-E952-4AA5-8B32-6843600D2C5D}" sibTransId="{A8114164-714F-4960-8756-437E89C51A95}"/>
    <dgm:cxn modelId="{76349CB4-1F67-4095-9AAF-0CCFE3D369E3}" type="presOf" srcId="{323B0749-1627-4B15-8E98-FD5D0FB7ECB9}" destId="{B7864C68-139C-43E7-B6C6-0226C133484E}" srcOrd="0" destOrd="0" presId="urn:microsoft.com/office/officeart/2005/8/layout/lProcess1"/>
    <dgm:cxn modelId="{3CC094EE-FDC4-42D4-AED7-7870E62CD9BF}" srcId="{EEED5819-7B5B-4723-A06E-3A43E2F4623E}" destId="{5B5E2E1C-3327-437B-91B7-5B2EE07947E2}" srcOrd="1" destOrd="0" parTransId="{D9291A1C-C0F2-4D43-83A6-321A26015DA7}" sibTransId="{8AE9D85E-DE19-445C-A2BA-389D24472DBB}"/>
    <dgm:cxn modelId="{38513273-3773-4561-B24E-F13E2EE82977}" type="presOf" srcId="{59A15775-514A-42EF-B2E8-CF386300B5D4}" destId="{D8D89166-A85C-4BF6-ADBA-D8A6F348E490}" srcOrd="0" destOrd="0" presId="urn:microsoft.com/office/officeart/2005/8/layout/lProcess1"/>
    <dgm:cxn modelId="{5F7CBD2D-E262-4069-B19F-DCF720F19730}" type="presOf" srcId="{E40A1258-C786-41BB-B58D-904DF8156A8F}" destId="{6F7257A0-7A46-4404-BE99-FEAAD291EC54}" srcOrd="0" destOrd="0" presId="urn:microsoft.com/office/officeart/2005/8/layout/lProcess1"/>
    <dgm:cxn modelId="{051460E5-21FB-4691-95F2-53DA037FD4FE}" type="presOf" srcId="{E0DB5790-AA5D-4980-96C4-E2DEA4815200}" destId="{DF5344B0-BAC0-4B9A-8B50-BC756468DD55}" srcOrd="0" destOrd="0" presId="urn:microsoft.com/office/officeart/2005/8/layout/lProcess1"/>
    <dgm:cxn modelId="{1F7A6975-20C9-4EEC-825F-7EAA434CDFD8}" type="presOf" srcId="{8AE9D85E-DE19-445C-A2BA-389D24472DBB}" destId="{385F68B5-0D85-4EC2-B5B7-3C22DCC51617}" srcOrd="0" destOrd="0" presId="urn:microsoft.com/office/officeart/2005/8/layout/lProcess1"/>
    <dgm:cxn modelId="{FACDB783-A231-49EB-B19F-1878098A0851}" type="presOf" srcId="{E1DFAF19-91E0-44F7-AD49-76A177A3150E}" destId="{2BA6B3B6-4717-48BE-85E3-FA37A23E0A5B}" srcOrd="0" destOrd="0" presId="urn:microsoft.com/office/officeart/2005/8/layout/lProcess1"/>
    <dgm:cxn modelId="{D3539CE9-8D3B-4D41-A65C-9836CE6C2287}" srcId="{1EFDD580-1CB8-4CBD-BEF2-BD57D1D7F9C7}" destId="{E40A1258-C786-41BB-B58D-904DF8156A8F}" srcOrd="4" destOrd="0" parTransId="{26CFC4B6-3DBF-46FF-B602-E92EE6C75401}" sibTransId="{85D7F0BB-5B97-4A36-8F78-C3B64AE909EC}"/>
    <dgm:cxn modelId="{2CE6C40E-C04A-4472-B003-14B62035A8EC}" type="presOf" srcId="{D26661E6-51A7-4590-A0B4-8437846A4202}" destId="{DF7846DC-B054-4E3C-8096-120D1582F297}" srcOrd="0" destOrd="0" presId="urn:microsoft.com/office/officeart/2005/8/layout/lProcess1"/>
    <dgm:cxn modelId="{5E1F0C15-9313-4574-8FD4-C048338ACD79}" srcId="{CF2CF2C0-20BD-407B-9F35-E5E721185A1E}" destId="{A6489630-DF66-45C0-94DB-850D25801808}" srcOrd="2" destOrd="0" parTransId="{6D0D2BA7-2887-4563-B38A-CF0D9A5C5455}" sibTransId="{ED096001-9466-4D0E-9DBE-5482E3B5034F}"/>
    <dgm:cxn modelId="{C0E6A030-CC90-4D7D-A1F0-B97EC302E53D}" srcId="{CF2CF2C0-20BD-407B-9F35-E5E721185A1E}" destId="{1A82492C-56F7-42BA-AB59-11C18D7868D3}" srcOrd="3" destOrd="0" parTransId="{A461A61F-C13A-443C-A321-4B5E61AD3C10}" sibTransId="{33634867-0664-4723-AFD2-566FEFF81EA0}"/>
    <dgm:cxn modelId="{80AA4F44-299D-4C18-808F-AE4CB9104E58}" type="presOf" srcId="{F7A5FA7E-2F42-4F4D-834D-BE798F9809FA}" destId="{139B49FE-5A22-4FDD-BEA1-0576B373BC42}" srcOrd="0" destOrd="0" presId="urn:microsoft.com/office/officeart/2005/8/layout/lProcess1"/>
    <dgm:cxn modelId="{C9AD9815-6C1C-4215-8D85-E223A53B38E5}" type="presOf" srcId="{CF62160E-F425-4B69-B8E9-C4CDB5D383EC}" destId="{DD91D9DA-F140-41FA-9D8E-CD2E17AA69D9}" srcOrd="0" destOrd="0" presId="urn:microsoft.com/office/officeart/2005/8/layout/lProcess1"/>
    <dgm:cxn modelId="{14CA6E67-5CC0-48E6-B101-D03E84023808}" srcId="{CF2CF2C0-20BD-407B-9F35-E5E721185A1E}" destId="{1A307BEF-0C54-4054-BD7E-FE97E2955F81}" srcOrd="5" destOrd="0" parTransId="{1E238680-633B-4525-AE1C-8A5882C73373}" sibTransId="{AA48875A-B1C7-4EC5-AE36-471B1088BB53}"/>
    <dgm:cxn modelId="{8928EB1E-6B33-4025-9EDF-3C4EABA2C743}" type="presOf" srcId="{1A82492C-56F7-42BA-AB59-11C18D7868D3}" destId="{0855CD2B-CC9D-4855-92DC-DED762712EAE}" srcOrd="0" destOrd="0" presId="urn:microsoft.com/office/officeart/2005/8/layout/lProcess1"/>
    <dgm:cxn modelId="{295CC5DA-CEEB-47DA-B530-9DC21BF9035E}" type="presOf" srcId="{DB0D65CE-C38A-4A01-91B8-6D6115169E43}" destId="{D00D57DB-A06B-4664-8F41-E313876249B6}" srcOrd="0" destOrd="0" presId="urn:microsoft.com/office/officeart/2005/8/layout/lProcess1"/>
    <dgm:cxn modelId="{C907A823-E40B-4CAD-A779-EE75CC2E3F0C}" type="presOf" srcId="{32D637D6-3EAF-4C7F-B64A-0AE7178A771E}" destId="{3BC148EC-F7FB-4FB6-AD61-FF0AF2466ADE}" srcOrd="0" destOrd="0" presId="urn:microsoft.com/office/officeart/2005/8/layout/lProcess1"/>
    <dgm:cxn modelId="{072B5B12-5E2C-417F-8A75-424EF089A633}" type="presOf" srcId="{37EF9F34-8317-403E-8943-6026F308D863}" destId="{36BF56FD-EF33-42A2-83C3-54C829149B5A}" srcOrd="0" destOrd="0" presId="urn:microsoft.com/office/officeart/2005/8/layout/lProcess1"/>
    <dgm:cxn modelId="{975101A5-A55A-4C68-A653-CA599536C395}" srcId="{EEED5819-7B5B-4723-A06E-3A43E2F4623E}" destId="{3BC41FE4-926C-48AE-91E5-EAF9186C5FFF}" srcOrd="3" destOrd="0" parTransId="{8C55973C-5FC0-4FBB-B5C7-E4DA0C99E8FC}" sibTransId="{46EC4BE8-902A-468F-9FAF-6017727FFBEE}"/>
    <dgm:cxn modelId="{E828C4D2-EBEE-4881-8BD8-61EE2CB578FA}" type="presOf" srcId="{5B5E2E1C-3327-437B-91B7-5B2EE07947E2}" destId="{7E290477-E9E8-4309-9F51-99FE73AEAD56}" srcOrd="0" destOrd="0" presId="urn:microsoft.com/office/officeart/2005/8/layout/lProcess1"/>
    <dgm:cxn modelId="{11299639-E2EE-450A-9F8D-6C8704312F29}" srcId="{EEED5819-7B5B-4723-A06E-3A43E2F4623E}" destId="{04B97D1F-179B-4A08-8215-663A4ADA88A1}" srcOrd="0" destOrd="0" parTransId="{E0DB5790-AA5D-4980-96C4-E2DEA4815200}" sibTransId="{DB0D65CE-C38A-4A01-91B8-6D6115169E43}"/>
    <dgm:cxn modelId="{29DFBCB4-E378-4176-A93F-10025DCDF5EC}" srcId="{1EFDD580-1CB8-4CBD-BEF2-BD57D1D7F9C7}" destId="{DF58BA35-4759-4360-974A-489235DC7262}" srcOrd="0" destOrd="0" parTransId="{D26661E6-51A7-4590-A0B4-8437846A4202}" sibTransId="{37EF9F34-8317-403E-8943-6026F308D863}"/>
    <dgm:cxn modelId="{2704B3AB-C9F5-404F-A222-2739A53CF359}" srcId="{A840FA07-72CC-495A-B0EE-2EFB6CBD5DF4}" destId="{CF2CF2C0-20BD-407B-9F35-E5E721185A1E}" srcOrd="1" destOrd="0" parTransId="{FC349975-CF52-4F2C-9C13-62E47445E4BB}" sibTransId="{5254F2ED-B47E-4A09-BFDE-E9B2248A7FF6}"/>
    <dgm:cxn modelId="{CE9C762E-A186-4741-A206-46A344602FDB}" type="presOf" srcId="{33634867-0664-4723-AFD2-566FEFF81EA0}" destId="{112D6C81-0875-4B9B-BAA3-5AA17B76097B}" srcOrd="0" destOrd="0" presId="urn:microsoft.com/office/officeart/2005/8/layout/lProcess1"/>
    <dgm:cxn modelId="{C9770C46-DD14-465D-9CAE-6EA0BCBB3381}" type="presOf" srcId="{CF2CF2C0-20BD-407B-9F35-E5E721185A1E}" destId="{8C779D64-74DD-494E-89EE-333865335F3D}" srcOrd="0" destOrd="0" presId="urn:microsoft.com/office/officeart/2005/8/layout/lProcess1"/>
    <dgm:cxn modelId="{6E9FDE48-2B2F-4CF1-B8A4-AF5596A9FFBE}" type="presOf" srcId="{A8114164-714F-4960-8756-437E89C51A95}" destId="{43BEF05A-378F-4855-A1A0-6126F50DA683}" srcOrd="0" destOrd="0" presId="urn:microsoft.com/office/officeart/2005/8/layout/lProcess1"/>
    <dgm:cxn modelId="{EB73AC03-7CE9-4899-8B92-AF51883CCEFF}" type="presOf" srcId="{A6489630-DF66-45C0-94DB-850D25801808}" destId="{565BF9DB-5015-493C-8E2F-41D1CAB2B7AC}" srcOrd="0" destOrd="0" presId="urn:microsoft.com/office/officeart/2005/8/layout/lProcess1"/>
    <dgm:cxn modelId="{B4C336E5-C411-46AB-A227-E518427E9B78}" type="presOf" srcId="{1ADA9B42-D429-4805-9DE3-16CED936F890}" destId="{DB082412-BC34-40CC-B960-307E401C4946}" srcOrd="0" destOrd="0" presId="urn:microsoft.com/office/officeart/2005/8/layout/lProcess1"/>
    <dgm:cxn modelId="{3A24F20D-1150-467B-AD0F-FB80BE0BFC2B}" type="presParOf" srcId="{98FB78BF-B452-4151-BAD9-2C2619873F78}" destId="{A8C820AF-DDE8-4315-A518-1C725A161295}" srcOrd="0" destOrd="0" presId="urn:microsoft.com/office/officeart/2005/8/layout/lProcess1"/>
    <dgm:cxn modelId="{5666DD96-39FF-4C58-828F-4C9BD2355C89}" type="presParOf" srcId="{A8C820AF-DDE8-4315-A518-1C725A161295}" destId="{44B76A0E-CDE1-4685-BB02-D8BCBD701CF3}" srcOrd="0" destOrd="0" presId="urn:microsoft.com/office/officeart/2005/8/layout/lProcess1"/>
    <dgm:cxn modelId="{84607642-09E1-471F-936E-460946C7D572}" type="presParOf" srcId="{A8C820AF-DDE8-4315-A518-1C725A161295}" destId="{DF5344B0-BAC0-4B9A-8B50-BC756468DD55}" srcOrd="1" destOrd="0" presId="urn:microsoft.com/office/officeart/2005/8/layout/lProcess1"/>
    <dgm:cxn modelId="{1518AEED-7699-4F26-8BDF-DE299A31F3E7}" type="presParOf" srcId="{A8C820AF-DDE8-4315-A518-1C725A161295}" destId="{F923ED29-C3F7-4B92-9A51-3EBF161F6721}" srcOrd="2" destOrd="0" presId="urn:microsoft.com/office/officeart/2005/8/layout/lProcess1"/>
    <dgm:cxn modelId="{23980AE0-244F-44F3-8A89-207E59D23E14}" type="presParOf" srcId="{A8C820AF-DDE8-4315-A518-1C725A161295}" destId="{D00D57DB-A06B-4664-8F41-E313876249B6}" srcOrd="3" destOrd="0" presId="urn:microsoft.com/office/officeart/2005/8/layout/lProcess1"/>
    <dgm:cxn modelId="{CD5CFB6C-230A-40FF-AA49-907732B8DB56}" type="presParOf" srcId="{A8C820AF-DDE8-4315-A518-1C725A161295}" destId="{7E290477-E9E8-4309-9F51-99FE73AEAD56}" srcOrd="4" destOrd="0" presId="urn:microsoft.com/office/officeart/2005/8/layout/lProcess1"/>
    <dgm:cxn modelId="{088E13E6-492E-4892-AC62-76A9EC7F89FA}" type="presParOf" srcId="{A8C820AF-DDE8-4315-A518-1C725A161295}" destId="{385F68B5-0D85-4EC2-B5B7-3C22DCC51617}" srcOrd="5" destOrd="0" presId="urn:microsoft.com/office/officeart/2005/8/layout/lProcess1"/>
    <dgm:cxn modelId="{1DC5C20F-60CF-4598-9AE3-EA9DF916D82C}" type="presParOf" srcId="{A8C820AF-DDE8-4315-A518-1C725A161295}" destId="{C0972642-1B99-4232-BD68-C9FE142663C1}" srcOrd="6" destOrd="0" presId="urn:microsoft.com/office/officeart/2005/8/layout/lProcess1"/>
    <dgm:cxn modelId="{22156D1E-6718-4BFD-9602-3B88D199B11F}" type="presParOf" srcId="{A8C820AF-DDE8-4315-A518-1C725A161295}" destId="{81284EAD-4541-430C-AE81-2FE9A573C873}" srcOrd="7" destOrd="0" presId="urn:microsoft.com/office/officeart/2005/8/layout/lProcess1"/>
    <dgm:cxn modelId="{B5D179C1-77F6-4513-A79E-05D197B91E72}" type="presParOf" srcId="{A8C820AF-DDE8-4315-A518-1C725A161295}" destId="{D0681986-EFAB-4DF9-AEA3-6B82FF7FA27F}" srcOrd="8" destOrd="0" presId="urn:microsoft.com/office/officeart/2005/8/layout/lProcess1"/>
    <dgm:cxn modelId="{03F7C9A0-275B-47B1-9522-9AF09ADCB1C5}" type="presParOf" srcId="{98FB78BF-B452-4151-BAD9-2C2619873F78}" destId="{D45CA96F-09B7-4B80-9415-3C7E519BD889}" srcOrd="1" destOrd="0" presId="urn:microsoft.com/office/officeart/2005/8/layout/lProcess1"/>
    <dgm:cxn modelId="{CA72F1DC-E4AD-49AD-BA34-109F96B60CE9}" type="presParOf" srcId="{98FB78BF-B452-4151-BAD9-2C2619873F78}" destId="{A7DC85D2-B28A-4256-B87E-A1F97FE59549}" srcOrd="2" destOrd="0" presId="urn:microsoft.com/office/officeart/2005/8/layout/lProcess1"/>
    <dgm:cxn modelId="{B25D48CD-B288-46D0-905E-EA3FC3D0B12E}" type="presParOf" srcId="{A7DC85D2-B28A-4256-B87E-A1F97FE59549}" destId="{8C779D64-74DD-494E-89EE-333865335F3D}" srcOrd="0" destOrd="0" presId="urn:microsoft.com/office/officeart/2005/8/layout/lProcess1"/>
    <dgm:cxn modelId="{4AB615B8-D85D-40B9-8C9C-2FC605E817CD}" type="presParOf" srcId="{A7DC85D2-B28A-4256-B87E-A1F97FE59549}" destId="{6C2C9830-2DE3-41D6-A673-9DE7054D26A2}" srcOrd="1" destOrd="0" presId="urn:microsoft.com/office/officeart/2005/8/layout/lProcess1"/>
    <dgm:cxn modelId="{FD890C3B-A6E3-4AD4-A195-9E5B298FEC9D}" type="presParOf" srcId="{A7DC85D2-B28A-4256-B87E-A1F97FE59549}" destId="{B7864C68-139C-43E7-B6C6-0226C133484E}" srcOrd="2" destOrd="0" presId="urn:microsoft.com/office/officeart/2005/8/layout/lProcess1"/>
    <dgm:cxn modelId="{F38BD76C-D8C1-4A1F-BEB0-551C539CA082}" type="presParOf" srcId="{A7DC85D2-B28A-4256-B87E-A1F97FE59549}" destId="{05BE01FA-1C2D-46DD-B49F-0322F050634B}" srcOrd="3" destOrd="0" presId="urn:microsoft.com/office/officeart/2005/8/layout/lProcess1"/>
    <dgm:cxn modelId="{80CDE20E-EB41-41DA-A2F5-82755511385B}" type="presParOf" srcId="{A7DC85D2-B28A-4256-B87E-A1F97FE59549}" destId="{9BD25721-F98F-4A6B-B59A-C6900F3CF241}" srcOrd="4" destOrd="0" presId="urn:microsoft.com/office/officeart/2005/8/layout/lProcess1"/>
    <dgm:cxn modelId="{5D00C369-0626-4BD9-8EA0-DFBCB6B80F5F}" type="presParOf" srcId="{A7DC85D2-B28A-4256-B87E-A1F97FE59549}" destId="{43BEF05A-378F-4855-A1A0-6126F50DA683}" srcOrd="5" destOrd="0" presId="urn:microsoft.com/office/officeart/2005/8/layout/lProcess1"/>
    <dgm:cxn modelId="{4C3CF7D6-A641-4AB9-B293-DA1A8AEAB254}" type="presParOf" srcId="{A7DC85D2-B28A-4256-B87E-A1F97FE59549}" destId="{565BF9DB-5015-493C-8E2F-41D1CAB2B7AC}" srcOrd="6" destOrd="0" presId="urn:microsoft.com/office/officeart/2005/8/layout/lProcess1"/>
    <dgm:cxn modelId="{7DCA4C78-697D-4A33-87E8-6CCD64D83314}" type="presParOf" srcId="{A7DC85D2-B28A-4256-B87E-A1F97FE59549}" destId="{0566A11A-6472-40AD-B64D-76A973A4B136}" srcOrd="7" destOrd="0" presId="urn:microsoft.com/office/officeart/2005/8/layout/lProcess1"/>
    <dgm:cxn modelId="{B2A7D256-11CA-41EB-8969-F34B952F2D16}" type="presParOf" srcId="{A7DC85D2-B28A-4256-B87E-A1F97FE59549}" destId="{0855CD2B-CC9D-4855-92DC-DED762712EAE}" srcOrd="8" destOrd="0" presId="urn:microsoft.com/office/officeart/2005/8/layout/lProcess1"/>
    <dgm:cxn modelId="{73460FB1-B2E6-4EF2-9FE7-72D33C3BFBE0}" type="presParOf" srcId="{A7DC85D2-B28A-4256-B87E-A1F97FE59549}" destId="{112D6C81-0875-4B9B-BAA3-5AA17B76097B}" srcOrd="9" destOrd="0" presId="urn:microsoft.com/office/officeart/2005/8/layout/lProcess1"/>
    <dgm:cxn modelId="{98EEB46D-3A53-4F77-871D-F78B058972A7}" type="presParOf" srcId="{A7DC85D2-B28A-4256-B87E-A1F97FE59549}" destId="{3E1D3882-B1B5-4079-9429-669BABDDDDC8}" srcOrd="10" destOrd="0" presId="urn:microsoft.com/office/officeart/2005/8/layout/lProcess1"/>
    <dgm:cxn modelId="{2FB106B4-E5C7-455E-9BBA-8370852110CC}" type="presParOf" srcId="{A7DC85D2-B28A-4256-B87E-A1F97FE59549}" destId="{3BC148EC-F7FB-4FB6-AD61-FF0AF2466ADE}" srcOrd="11" destOrd="0" presId="urn:microsoft.com/office/officeart/2005/8/layout/lProcess1"/>
    <dgm:cxn modelId="{D034BF6A-9931-4E23-BB1E-187EC5C7D501}" type="presParOf" srcId="{A7DC85D2-B28A-4256-B87E-A1F97FE59549}" destId="{AB35ACA1-1E50-46D7-BFDA-4BEDC96F31C6}" srcOrd="12" destOrd="0" presId="urn:microsoft.com/office/officeart/2005/8/layout/lProcess1"/>
    <dgm:cxn modelId="{8A037054-7495-4390-A503-9F89CB335AF8}" type="presParOf" srcId="{98FB78BF-B452-4151-BAD9-2C2619873F78}" destId="{45785F3E-94A2-448F-A81D-D41C29E5A88B}" srcOrd="3" destOrd="0" presId="urn:microsoft.com/office/officeart/2005/8/layout/lProcess1"/>
    <dgm:cxn modelId="{D212BDC5-A246-43AD-97ED-52628AA4200A}" type="presParOf" srcId="{98FB78BF-B452-4151-BAD9-2C2619873F78}" destId="{B4E37761-6B42-4542-964C-B6BB82FAB611}" srcOrd="4" destOrd="0" presId="urn:microsoft.com/office/officeart/2005/8/layout/lProcess1"/>
    <dgm:cxn modelId="{C1A42310-96AF-4822-AECE-EE390D6B3EF4}" type="presParOf" srcId="{B4E37761-6B42-4542-964C-B6BB82FAB611}" destId="{DE3CC5AA-CB5B-4825-BD4F-193EE11D9965}" srcOrd="0" destOrd="0" presId="urn:microsoft.com/office/officeart/2005/8/layout/lProcess1"/>
    <dgm:cxn modelId="{82037100-790C-4475-B60E-0DC8AE3CA824}" type="presParOf" srcId="{B4E37761-6B42-4542-964C-B6BB82FAB611}" destId="{DF7846DC-B054-4E3C-8096-120D1582F297}" srcOrd="1" destOrd="0" presId="urn:microsoft.com/office/officeart/2005/8/layout/lProcess1"/>
    <dgm:cxn modelId="{FEB85CE6-0908-4A38-87BE-0C049A7FEC38}" type="presParOf" srcId="{B4E37761-6B42-4542-964C-B6BB82FAB611}" destId="{8731C428-3709-40C6-B109-EFDA20246054}" srcOrd="2" destOrd="0" presId="urn:microsoft.com/office/officeart/2005/8/layout/lProcess1"/>
    <dgm:cxn modelId="{EF96242A-EAD3-443A-8E9D-CB2D3DC06C19}" type="presParOf" srcId="{B4E37761-6B42-4542-964C-B6BB82FAB611}" destId="{36BF56FD-EF33-42A2-83C3-54C829149B5A}" srcOrd="3" destOrd="0" presId="urn:microsoft.com/office/officeart/2005/8/layout/lProcess1"/>
    <dgm:cxn modelId="{0EF41E80-4BC3-4151-967A-525850A94B63}" type="presParOf" srcId="{B4E37761-6B42-4542-964C-B6BB82FAB611}" destId="{9E4980CD-029F-4B0C-B86E-E8F579F36413}" srcOrd="4" destOrd="0" presId="urn:microsoft.com/office/officeart/2005/8/layout/lProcess1"/>
    <dgm:cxn modelId="{F570DEED-940F-4D35-BC35-98B28294E3C5}" type="presParOf" srcId="{B4E37761-6B42-4542-964C-B6BB82FAB611}" destId="{DD91D9DA-F140-41FA-9D8E-CD2E17AA69D9}" srcOrd="5" destOrd="0" presId="urn:microsoft.com/office/officeart/2005/8/layout/lProcess1"/>
    <dgm:cxn modelId="{EADA3ED1-49D1-4D50-AE50-71806967B321}" type="presParOf" srcId="{B4E37761-6B42-4542-964C-B6BB82FAB611}" destId="{D8D89166-A85C-4BF6-ADBA-D8A6F348E490}" srcOrd="6" destOrd="0" presId="urn:microsoft.com/office/officeart/2005/8/layout/lProcess1"/>
    <dgm:cxn modelId="{E3A1FD34-75F0-428F-A995-029EA30A8076}" type="presParOf" srcId="{B4E37761-6B42-4542-964C-B6BB82FAB611}" destId="{139B49FE-5A22-4FDD-BEA1-0576B373BC42}" srcOrd="7" destOrd="0" presId="urn:microsoft.com/office/officeart/2005/8/layout/lProcess1"/>
    <dgm:cxn modelId="{5B690185-9DCE-42E9-8E55-EA68542271E7}" type="presParOf" srcId="{B4E37761-6B42-4542-964C-B6BB82FAB611}" destId="{DB082412-BC34-40CC-B960-307E401C4946}" srcOrd="8" destOrd="0" presId="urn:microsoft.com/office/officeart/2005/8/layout/lProcess1"/>
    <dgm:cxn modelId="{8BB4257F-7E22-42C4-89F3-FB7CDD8CF583}" type="presParOf" srcId="{B4E37761-6B42-4542-964C-B6BB82FAB611}" destId="{2BA6B3B6-4717-48BE-85E3-FA37A23E0A5B}" srcOrd="9" destOrd="0" presId="urn:microsoft.com/office/officeart/2005/8/layout/lProcess1"/>
    <dgm:cxn modelId="{B483C3A7-196D-4A2C-B596-1400842730D6}" type="presParOf" srcId="{B4E37761-6B42-4542-964C-B6BB82FAB611}" destId="{6F7257A0-7A46-4404-BE99-FEAAD291EC54}" srcOrd="1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3A8599-A0B5-4EC3-9AC8-0011F7DA9E7A}"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de-DE"/>
        </a:p>
      </dgm:t>
    </dgm:pt>
    <dgm:pt modelId="{B2B686A6-ABAB-4896-BA78-5F8DD1CF018A}">
      <dgm:prSet phldrT="[Text]" custT="1"/>
      <dgm:spPr>
        <a:solidFill>
          <a:schemeClr val="tx2"/>
        </a:solidFill>
      </dgm:spPr>
      <dgm:t>
        <a:bodyPr/>
        <a:lstStyle/>
        <a:p>
          <a:r>
            <a:rPr lang="de-DE" sz="2400" b="1" dirty="0"/>
            <a:t>Mathematik</a:t>
          </a:r>
          <a:r>
            <a:rPr lang="de-DE" sz="1600" b="1" dirty="0"/>
            <a:t> </a:t>
          </a:r>
          <a:br>
            <a:rPr lang="de-DE" sz="1600" b="1" dirty="0"/>
          </a:br>
          <a:r>
            <a:rPr lang="de-DE" sz="1600" b="1" dirty="0"/>
            <a:t/>
          </a:r>
          <a:br>
            <a:rPr lang="de-DE" sz="1600" b="1" dirty="0"/>
          </a:br>
          <a:r>
            <a:rPr lang="de-DE" sz="1600" b="0" dirty="0"/>
            <a:t>Prozessbezogene Kompetenzen</a:t>
          </a:r>
        </a:p>
      </dgm:t>
    </dgm:pt>
    <dgm:pt modelId="{DAD73D55-FFB1-45D1-B612-E5B64EA1C5B2}" type="parTrans" cxnId="{5ABA5604-62FF-4A0C-91FC-F462C662F551}">
      <dgm:prSet/>
      <dgm:spPr/>
      <dgm:t>
        <a:bodyPr/>
        <a:lstStyle/>
        <a:p>
          <a:endParaRPr lang="de-DE"/>
        </a:p>
      </dgm:t>
    </dgm:pt>
    <dgm:pt modelId="{74B45906-A954-48E0-B046-24776BCA2FF1}" type="sibTrans" cxnId="{5ABA5604-62FF-4A0C-91FC-F462C662F551}">
      <dgm:prSet/>
      <dgm:spPr/>
      <dgm:t>
        <a:bodyPr/>
        <a:lstStyle/>
        <a:p>
          <a:endParaRPr lang="de-DE"/>
        </a:p>
      </dgm:t>
    </dgm:pt>
    <dgm:pt modelId="{4803008E-85C2-4699-A205-93F3482485FE}">
      <dgm:prSet phldrT="[Text]" custT="1"/>
      <dgm:spPr/>
      <dgm:t>
        <a:bodyPr/>
        <a:lstStyle/>
        <a:p>
          <a:pPr>
            <a:buNone/>
          </a:pPr>
          <a:r>
            <a:rPr lang="de-DE" sz="1800" b="1" dirty="0"/>
            <a:t>Mit symbolischen, formalen und technischen Elementen der Mathematik umgehen</a:t>
          </a:r>
        </a:p>
      </dgm:t>
    </dgm:pt>
    <dgm:pt modelId="{3BC1BB81-7879-4946-84AA-8F55642B3917}" type="parTrans" cxnId="{EC460117-6233-4BE0-B2B0-524B998A4AB5}">
      <dgm:prSet/>
      <dgm:spPr/>
      <dgm:t>
        <a:bodyPr/>
        <a:lstStyle/>
        <a:p>
          <a:endParaRPr lang="de-DE"/>
        </a:p>
      </dgm:t>
    </dgm:pt>
    <dgm:pt modelId="{9C1BD171-CE8C-4C00-AFCD-6D7DEA2D97AC}" type="sibTrans" cxnId="{EC460117-6233-4BE0-B2B0-524B998A4AB5}">
      <dgm:prSet/>
      <dgm:spPr/>
      <dgm:t>
        <a:bodyPr/>
        <a:lstStyle/>
        <a:p>
          <a:endParaRPr lang="de-DE"/>
        </a:p>
      </dgm:t>
    </dgm:pt>
    <dgm:pt modelId="{47E93F2F-1CBD-4D7D-904D-96D3AD37A467}">
      <dgm:prSet phldrT="[Text]" custT="1"/>
      <dgm:spPr/>
      <dgm:t>
        <a:bodyPr/>
        <a:lstStyle/>
        <a:p>
          <a:pPr>
            <a:buNone/>
          </a:pPr>
          <a:r>
            <a:rPr lang="de-DE" sz="1600" dirty="0"/>
            <a:t>	Ergebnisse und die Eignung des Verfahrens kritisch prüfen</a:t>
          </a:r>
        </a:p>
      </dgm:t>
    </dgm:pt>
    <dgm:pt modelId="{60FB48CF-AF7E-4065-AC7B-AF18BE9D9E66}" type="parTrans" cxnId="{24834479-EECB-49D5-94DC-07FFA9FC0EE8}">
      <dgm:prSet/>
      <dgm:spPr/>
      <dgm:t>
        <a:bodyPr/>
        <a:lstStyle/>
        <a:p>
          <a:endParaRPr lang="de-DE"/>
        </a:p>
      </dgm:t>
    </dgm:pt>
    <dgm:pt modelId="{27F62AD7-21D5-4A45-9A2E-B03196259D03}" type="sibTrans" cxnId="{24834479-EECB-49D5-94DC-07FFA9FC0EE8}">
      <dgm:prSet/>
      <dgm:spPr/>
      <dgm:t>
        <a:bodyPr/>
        <a:lstStyle/>
        <a:p>
          <a:endParaRPr lang="de-DE"/>
        </a:p>
      </dgm:t>
    </dgm:pt>
    <dgm:pt modelId="{8D26ED73-70D3-48A2-A409-112F7BA874DE}">
      <dgm:prSet phldrT="[Text]" custT="1"/>
      <dgm:spPr/>
      <dgm:t>
        <a:bodyPr/>
        <a:lstStyle/>
        <a:p>
          <a:pPr>
            <a:buFont typeface="Arial" panose="020B0604020202020204" pitchFamily="34" charset="0"/>
            <a:buNone/>
          </a:pPr>
          <a:r>
            <a:rPr lang="de-DE" sz="1800" b="1" dirty="0"/>
            <a:t>Argumentieren</a:t>
          </a:r>
          <a:endParaRPr lang="de-DE" sz="1600" b="1" dirty="0"/>
        </a:p>
      </dgm:t>
    </dgm:pt>
    <dgm:pt modelId="{99D35E37-2EA3-4410-8B8E-99A0FDD7AA3D}" type="parTrans" cxnId="{E86F9F1E-B507-48CD-BE87-6074ADF8F087}">
      <dgm:prSet/>
      <dgm:spPr/>
      <dgm:t>
        <a:bodyPr/>
        <a:lstStyle/>
        <a:p>
          <a:endParaRPr lang="de-DE"/>
        </a:p>
      </dgm:t>
    </dgm:pt>
    <dgm:pt modelId="{6FD984ED-76D4-4F13-B3E6-54C5F60F44CB}" type="sibTrans" cxnId="{E86F9F1E-B507-48CD-BE87-6074ADF8F087}">
      <dgm:prSet/>
      <dgm:spPr/>
      <dgm:t>
        <a:bodyPr/>
        <a:lstStyle/>
        <a:p>
          <a:endParaRPr lang="de-DE"/>
        </a:p>
      </dgm:t>
    </dgm:pt>
    <dgm:pt modelId="{699F8140-5409-4AF0-9E37-F8A00A378E1B}">
      <dgm:prSet phldrT="[Text]" custT="1"/>
      <dgm:spPr/>
      <dgm:t>
        <a:bodyPr/>
        <a:lstStyle/>
        <a:p>
          <a:pPr>
            <a:buNone/>
          </a:pPr>
          <a:r>
            <a:rPr lang="de-DE" sz="1800" b="1" dirty="0"/>
            <a:t>Modellieren</a:t>
          </a:r>
          <a:endParaRPr lang="de-DE" sz="1600" b="1" dirty="0"/>
        </a:p>
      </dgm:t>
    </dgm:pt>
    <dgm:pt modelId="{B0B353E7-81F0-4F68-88D3-9288ECE55243}" type="parTrans" cxnId="{6DF64A16-49A2-4975-A28D-BB52A76C26E7}">
      <dgm:prSet/>
      <dgm:spPr/>
      <dgm:t>
        <a:bodyPr/>
        <a:lstStyle/>
        <a:p>
          <a:endParaRPr lang="de-DE"/>
        </a:p>
      </dgm:t>
    </dgm:pt>
    <dgm:pt modelId="{E61DB02A-129A-45DA-8796-4AFB8BE5FBE2}" type="sibTrans" cxnId="{6DF64A16-49A2-4975-A28D-BB52A76C26E7}">
      <dgm:prSet/>
      <dgm:spPr/>
      <dgm:t>
        <a:bodyPr/>
        <a:lstStyle/>
        <a:p>
          <a:endParaRPr lang="de-DE"/>
        </a:p>
      </dgm:t>
    </dgm:pt>
    <dgm:pt modelId="{948EBA43-B239-4E49-B170-4110EF2B23AA}">
      <dgm:prSet phldrT="[Text]" custT="1"/>
      <dgm:spPr/>
      <dgm:t>
        <a:bodyPr/>
        <a:lstStyle/>
        <a:p>
          <a:pPr>
            <a:buNone/>
          </a:pPr>
          <a:r>
            <a:rPr lang="de-DE" sz="1600" dirty="0"/>
            <a:t>	Mathematische Verfahren und ihre Vorgehensweisen erläutern und begründen</a:t>
          </a:r>
        </a:p>
      </dgm:t>
    </dgm:pt>
    <dgm:pt modelId="{23CEDA7D-19DB-4E75-B35B-9E568F9942E2}" type="parTrans" cxnId="{B2F777C0-7BD7-42F8-8339-6592624E6E09}">
      <dgm:prSet/>
      <dgm:spPr/>
      <dgm:t>
        <a:bodyPr/>
        <a:lstStyle/>
        <a:p>
          <a:endParaRPr lang="de-DE"/>
        </a:p>
      </dgm:t>
    </dgm:pt>
    <dgm:pt modelId="{E6C44B6B-37C1-4CFC-A23C-1FD48D9CAAEF}" type="sibTrans" cxnId="{B2F777C0-7BD7-42F8-8339-6592624E6E09}">
      <dgm:prSet/>
      <dgm:spPr/>
      <dgm:t>
        <a:bodyPr/>
        <a:lstStyle/>
        <a:p>
          <a:endParaRPr lang="de-DE"/>
        </a:p>
      </dgm:t>
    </dgm:pt>
    <dgm:pt modelId="{22E3A36E-043F-4F1B-8663-2FB6C77D0398}">
      <dgm:prSet phldrT="[Text]" custT="1"/>
      <dgm:spPr/>
      <dgm:t>
        <a:bodyPr/>
        <a:lstStyle/>
        <a:p>
          <a:pPr>
            <a:buNone/>
          </a:pPr>
          <a:r>
            <a:rPr lang="de-DE" sz="1600" dirty="0"/>
            <a:t>	Interpretieren und Validieren</a:t>
          </a:r>
        </a:p>
      </dgm:t>
    </dgm:pt>
    <dgm:pt modelId="{908E8E04-2E95-4EB5-B095-49E2B97F6CE2}" type="parTrans" cxnId="{5A58ED4F-8EB8-400A-962B-EFBAD85D6450}">
      <dgm:prSet/>
      <dgm:spPr/>
      <dgm:t>
        <a:bodyPr/>
        <a:lstStyle/>
        <a:p>
          <a:endParaRPr lang="de-DE"/>
        </a:p>
      </dgm:t>
    </dgm:pt>
    <dgm:pt modelId="{B0E7930B-67B0-4AD5-80A9-7EC38779CA48}" type="sibTrans" cxnId="{5A58ED4F-8EB8-400A-962B-EFBAD85D6450}">
      <dgm:prSet/>
      <dgm:spPr/>
      <dgm:t>
        <a:bodyPr/>
        <a:lstStyle/>
        <a:p>
          <a:endParaRPr lang="de-DE"/>
        </a:p>
      </dgm:t>
    </dgm:pt>
    <dgm:pt modelId="{6E01A751-03CF-46E8-BD2E-3E49340420A8}">
      <dgm:prSet phldrT="[Text]" custT="1"/>
      <dgm:spPr>
        <a:solidFill>
          <a:schemeClr val="tx2"/>
        </a:solidFill>
      </dgm:spPr>
      <dgm:t>
        <a:bodyPr/>
        <a:lstStyle/>
        <a:p>
          <a:r>
            <a:rPr lang="de-DE" sz="2400" b="1" dirty="0"/>
            <a:t>GMK</a:t>
          </a:r>
          <a:r>
            <a:rPr lang="de-DE" sz="1600" dirty="0"/>
            <a:t> </a:t>
          </a:r>
          <a:br>
            <a:rPr lang="de-DE" sz="1600" dirty="0"/>
          </a:br>
          <a:r>
            <a:rPr lang="de-DE" sz="1600" dirty="0"/>
            <a:t/>
          </a:r>
          <a:br>
            <a:rPr lang="de-DE" sz="1600" dirty="0"/>
          </a:br>
          <a:r>
            <a:rPr lang="de-DE" sz="1600" dirty="0"/>
            <a:t>politische Teilhabe</a:t>
          </a:r>
        </a:p>
      </dgm:t>
    </dgm:pt>
    <dgm:pt modelId="{39AAE80C-CE37-44D3-A992-7E77B988D5AF}" type="parTrans" cxnId="{3DD15CF9-9BB3-4933-B649-F73DA79C4F83}">
      <dgm:prSet/>
      <dgm:spPr/>
      <dgm:t>
        <a:bodyPr/>
        <a:lstStyle/>
        <a:p>
          <a:endParaRPr lang="de-DE"/>
        </a:p>
      </dgm:t>
    </dgm:pt>
    <dgm:pt modelId="{4497F85E-F2B8-4013-99E6-8E1CFD407932}" type="sibTrans" cxnId="{3DD15CF9-9BB3-4933-B649-F73DA79C4F83}">
      <dgm:prSet/>
      <dgm:spPr/>
      <dgm:t>
        <a:bodyPr/>
        <a:lstStyle/>
        <a:p>
          <a:endParaRPr lang="de-DE"/>
        </a:p>
      </dgm:t>
    </dgm:pt>
    <dgm:pt modelId="{3FC8595E-2D0F-4EA8-9800-633DBDC3F787}">
      <dgm:prSet phldrT="[Text]" custT="1"/>
      <dgm:spPr/>
      <dgm:t>
        <a:bodyPr/>
        <a:lstStyle/>
        <a:p>
          <a:pPr>
            <a:buNone/>
          </a:pPr>
          <a:r>
            <a:rPr lang="de-DE" sz="1800" b="1" dirty="0"/>
            <a:t>Klasse 11/12</a:t>
          </a:r>
          <a:endParaRPr lang="de-DE" sz="1600" b="1" dirty="0"/>
        </a:p>
      </dgm:t>
    </dgm:pt>
    <dgm:pt modelId="{750C91C3-F7C1-4F4F-8680-9C75412D395D}" type="parTrans" cxnId="{6FC93E3D-6A1A-4393-A1A9-EB97DF62A841}">
      <dgm:prSet/>
      <dgm:spPr/>
      <dgm:t>
        <a:bodyPr/>
        <a:lstStyle/>
        <a:p>
          <a:endParaRPr lang="de-DE"/>
        </a:p>
      </dgm:t>
    </dgm:pt>
    <dgm:pt modelId="{49AADDCB-7105-4FF4-A903-3BD21D12DB01}" type="sibTrans" cxnId="{6FC93E3D-6A1A-4393-A1A9-EB97DF62A841}">
      <dgm:prSet/>
      <dgm:spPr/>
      <dgm:t>
        <a:bodyPr/>
        <a:lstStyle/>
        <a:p>
          <a:endParaRPr lang="de-DE"/>
        </a:p>
      </dgm:t>
    </dgm:pt>
    <dgm:pt modelId="{CB30C118-9BA5-4D4E-BC9F-F893E9972FCC}">
      <dgm:prSet phldrT="[Text]" custT="1"/>
      <dgm:spPr/>
      <dgm:t>
        <a:bodyPr/>
        <a:lstStyle/>
        <a:p>
          <a:pPr>
            <a:buNone/>
          </a:pPr>
          <a:r>
            <a:rPr lang="de-DE" sz="1600" dirty="0"/>
            <a:t>	Wahlsystem zum Bundestag bewerten</a:t>
          </a:r>
        </a:p>
      </dgm:t>
    </dgm:pt>
    <dgm:pt modelId="{0228745D-EF14-4D24-9172-6F910E5E7D78}" type="parTrans" cxnId="{550A7C59-2F05-4EBC-A31E-50932618A1C2}">
      <dgm:prSet/>
      <dgm:spPr/>
      <dgm:t>
        <a:bodyPr/>
        <a:lstStyle/>
        <a:p>
          <a:endParaRPr lang="de-DE"/>
        </a:p>
      </dgm:t>
    </dgm:pt>
    <dgm:pt modelId="{9B83228C-1E14-484D-BF17-C494A1BD2BF5}" type="sibTrans" cxnId="{550A7C59-2F05-4EBC-A31E-50932618A1C2}">
      <dgm:prSet/>
      <dgm:spPr/>
      <dgm:t>
        <a:bodyPr/>
        <a:lstStyle/>
        <a:p>
          <a:endParaRPr lang="de-DE"/>
        </a:p>
      </dgm:t>
    </dgm:pt>
    <dgm:pt modelId="{9429B20F-6BFE-4FE9-BC00-5F763CAC28B0}">
      <dgm:prSet phldrT="[Text]" custT="1"/>
      <dgm:spPr>
        <a:solidFill>
          <a:schemeClr val="tx2"/>
        </a:solidFill>
      </dgm:spPr>
      <dgm:t>
        <a:bodyPr/>
        <a:lstStyle/>
        <a:p>
          <a:r>
            <a:rPr lang="de-DE" sz="2000" b="1" dirty="0"/>
            <a:t>Demokratiebildung</a:t>
          </a:r>
          <a:endParaRPr lang="de-DE" sz="1400" b="1" dirty="0"/>
        </a:p>
      </dgm:t>
    </dgm:pt>
    <dgm:pt modelId="{7AD9B943-391E-4BE7-A3C2-2E9B165642E7}" type="parTrans" cxnId="{CC76CA88-C693-49C4-A982-66839B41E60C}">
      <dgm:prSet/>
      <dgm:spPr/>
      <dgm:t>
        <a:bodyPr/>
        <a:lstStyle/>
        <a:p>
          <a:endParaRPr lang="de-DE"/>
        </a:p>
      </dgm:t>
    </dgm:pt>
    <dgm:pt modelId="{85BF3565-419E-4B1F-817C-3FB9AB433ADB}" type="sibTrans" cxnId="{CC76CA88-C693-49C4-A982-66839B41E60C}">
      <dgm:prSet/>
      <dgm:spPr/>
      <dgm:t>
        <a:bodyPr/>
        <a:lstStyle/>
        <a:p>
          <a:endParaRPr lang="de-DE"/>
        </a:p>
      </dgm:t>
    </dgm:pt>
    <dgm:pt modelId="{D23237ED-7059-4402-8E7C-34948E658E62}" type="pres">
      <dgm:prSet presAssocID="{6B3A8599-A0B5-4EC3-9AC8-0011F7DA9E7A}" presName="Name0" presStyleCnt="0">
        <dgm:presLayoutVars>
          <dgm:dir/>
          <dgm:animLvl val="lvl"/>
          <dgm:resizeHandles val="exact"/>
        </dgm:presLayoutVars>
      </dgm:prSet>
      <dgm:spPr/>
      <dgm:t>
        <a:bodyPr/>
        <a:lstStyle/>
        <a:p>
          <a:endParaRPr lang="de-DE"/>
        </a:p>
      </dgm:t>
    </dgm:pt>
    <dgm:pt modelId="{16C9B6AD-FF55-42D7-8996-45DA3EA541EF}" type="pres">
      <dgm:prSet presAssocID="{B2B686A6-ABAB-4896-BA78-5F8DD1CF018A}" presName="linNode" presStyleCnt="0"/>
      <dgm:spPr/>
    </dgm:pt>
    <dgm:pt modelId="{AECF39CA-ED82-4DF9-A849-334104B683B6}" type="pres">
      <dgm:prSet presAssocID="{B2B686A6-ABAB-4896-BA78-5F8DD1CF018A}" presName="parentText" presStyleLbl="node1" presStyleIdx="0" presStyleCnt="3" custScaleY="166785" custLinFactNeighborX="-76">
        <dgm:presLayoutVars>
          <dgm:chMax val="1"/>
          <dgm:bulletEnabled val="1"/>
        </dgm:presLayoutVars>
      </dgm:prSet>
      <dgm:spPr/>
      <dgm:t>
        <a:bodyPr/>
        <a:lstStyle/>
        <a:p>
          <a:endParaRPr lang="de-DE"/>
        </a:p>
      </dgm:t>
    </dgm:pt>
    <dgm:pt modelId="{9A0FFE27-BD98-41E7-8199-B9E36666FAE2}" type="pres">
      <dgm:prSet presAssocID="{B2B686A6-ABAB-4896-BA78-5F8DD1CF018A}" presName="descendantText" presStyleLbl="alignAccFollowNode1" presStyleIdx="0" presStyleCnt="2" custScaleY="187558">
        <dgm:presLayoutVars>
          <dgm:bulletEnabled val="1"/>
        </dgm:presLayoutVars>
      </dgm:prSet>
      <dgm:spPr/>
      <dgm:t>
        <a:bodyPr/>
        <a:lstStyle/>
        <a:p>
          <a:endParaRPr lang="de-DE"/>
        </a:p>
      </dgm:t>
    </dgm:pt>
    <dgm:pt modelId="{A01721D2-82C6-4E93-BD45-B62810779580}" type="pres">
      <dgm:prSet presAssocID="{74B45906-A954-48E0-B046-24776BCA2FF1}" presName="sp" presStyleCnt="0"/>
      <dgm:spPr/>
    </dgm:pt>
    <dgm:pt modelId="{E82CD7BD-6E74-4DB3-AE3C-9ADEE797BE1A}" type="pres">
      <dgm:prSet presAssocID="{6E01A751-03CF-46E8-BD2E-3E49340420A8}" presName="linNode" presStyleCnt="0"/>
      <dgm:spPr/>
    </dgm:pt>
    <dgm:pt modelId="{1A437AF5-1F2E-455A-9781-6DA6221C14F5}" type="pres">
      <dgm:prSet presAssocID="{6E01A751-03CF-46E8-BD2E-3E49340420A8}" presName="parentText" presStyleLbl="node1" presStyleIdx="1" presStyleCnt="3" custScaleY="77352" custLinFactNeighborX="-76">
        <dgm:presLayoutVars>
          <dgm:chMax val="1"/>
          <dgm:bulletEnabled val="1"/>
        </dgm:presLayoutVars>
      </dgm:prSet>
      <dgm:spPr/>
      <dgm:t>
        <a:bodyPr/>
        <a:lstStyle/>
        <a:p>
          <a:endParaRPr lang="de-DE"/>
        </a:p>
      </dgm:t>
    </dgm:pt>
    <dgm:pt modelId="{46C1AA57-21CD-4241-B93C-9F01E35C2D2C}" type="pres">
      <dgm:prSet presAssocID="{6E01A751-03CF-46E8-BD2E-3E49340420A8}" presName="descendantText" presStyleLbl="alignAccFollowNode1" presStyleIdx="1" presStyleCnt="2" custScaleY="81160">
        <dgm:presLayoutVars>
          <dgm:bulletEnabled val="1"/>
        </dgm:presLayoutVars>
      </dgm:prSet>
      <dgm:spPr/>
      <dgm:t>
        <a:bodyPr/>
        <a:lstStyle/>
        <a:p>
          <a:endParaRPr lang="de-DE"/>
        </a:p>
      </dgm:t>
    </dgm:pt>
    <dgm:pt modelId="{ED750E6F-330A-4795-8BBD-28395A51698E}" type="pres">
      <dgm:prSet presAssocID="{4497F85E-F2B8-4013-99E6-8E1CFD407932}" presName="sp" presStyleCnt="0"/>
      <dgm:spPr/>
    </dgm:pt>
    <dgm:pt modelId="{6C230117-5399-4A5A-98FB-93947C63CCFF}" type="pres">
      <dgm:prSet presAssocID="{9429B20F-6BFE-4FE9-BC00-5F763CAC28B0}" presName="linNode" presStyleCnt="0"/>
      <dgm:spPr/>
    </dgm:pt>
    <dgm:pt modelId="{3AD1F096-01C1-455B-A4AB-17E29261D262}" type="pres">
      <dgm:prSet presAssocID="{9429B20F-6BFE-4FE9-BC00-5F763CAC28B0}" presName="parentText" presStyleLbl="node1" presStyleIdx="2" presStyleCnt="3" custScaleY="65400">
        <dgm:presLayoutVars>
          <dgm:chMax val="1"/>
          <dgm:bulletEnabled val="1"/>
        </dgm:presLayoutVars>
      </dgm:prSet>
      <dgm:spPr/>
      <dgm:t>
        <a:bodyPr/>
        <a:lstStyle/>
        <a:p>
          <a:endParaRPr lang="de-DE"/>
        </a:p>
      </dgm:t>
    </dgm:pt>
  </dgm:ptLst>
  <dgm:cxnLst>
    <dgm:cxn modelId="{EC460117-6233-4BE0-B2B0-524B998A4AB5}" srcId="{B2B686A6-ABAB-4896-BA78-5F8DD1CF018A}" destId="{4803008E-85C2-4699-A205-93F3482485FE}" srcOrd="2" destOrd="0" parTransId="{3BC1BB81-7879-4946-84AA-8F55642B3917}" sibTransId="{9C1BD171-CE8C-4C00-AFCD-6D7DEA2D97AC}"/>
    <dgm:cxn modelId="{24834479-EECB-49D5-94DC-07FFA9FC0EE8}" srcId="{4803008E-85C2-4699-A205-93F3482485FE}" destId="{47E93F2F-1CBD-4D7D-904D-96D3AD37A467}" srcOrd="0" destOrd="0" parTransId="{60FB48CF-AF7E-4065-AC7B-AF18BE9D9E66}" sibTransId="{27F62AD7-21D5-4A45-9A2E-B03196259D03}"/>
    <dgm:cxn modelId="{DBB22B65-1F64-4121-AF3B-62C379304CEB}" type="presOf" srcId="{948EBA43-B239-4E49-B170-4110EF2B23AA}" destId="{9A0FFE27-BD98-41E7-8199-B9E36666FAE2}" srcOrd="0" destOrd="1" presId="urn:microsoft.com/office/officeart/2005/8/layout/vList5"/>
    <dgm:cxn modelId="{A8C9FE43-4C86-46FF-B133-92A14C8E4F1B}" type="presOf" srcId="{699F8140-5409-4AF0-9E37-F8A00A378E1B}" destId="{9A0FFE27-BD98-41E7-8199-B9E36666FAE2}" srcOrd="0" destOrd="2" presId="urn:microsoft.com/office/officeart/2005/8/layout/vList5"/>
    <dgm:cxn modelId="{711D6A6B-6021-488C-8F39-AC0F9CDFD761}" type="presOf" srcId="{4803008E-85C2-4699-A205-93F3482485FE}" destId="{9A0FFE27-BD98-41E7-8199-B9E36666FAE2}" srcOrd="0" destOrd="4" presId="urn:microsoft.com/office/officeart/2005/8/layout/vList5"/>
    <dgm:cxn modelId="{5A58ED4F-8EB8-400A-962B-EFBAD85D6450}" srcId="{699F8140-5409-4AF0-9E37-F8A00A378E1B}" destId="{22E3A36E-043F-4F1B-8663-2FB6C77D0398}" srcOrd="0" destOrd="0" parTransId="{908E8E04-2E95-4EB5-B095-49E2B97F6CE2}" sibTransId="{B0E7930B-67B0-4AD5-80A9-7EC38779CA48}"/>
    <dgm:cxn modelId="{F0730211-5181-410E-B2C2-552F080B5746}" type="presOf" srcId="{3FC8595E-2D0F-4EA8-9800-633DBDC3F787}" destId="{46C1AA57-21CD-4241-B93C-9F01E35C2D2C}" srcOrd="0" destOrd="0" presId="urn:microsoft.com/office/officeart/2005/8/layout/vList5"/>
    <dgm:cxn modelId="{95F318C5-DB1A-4732-99D3-50D6105DE2DE}" type="presOf" srcId="{47E93F2F-1CBD-4D7D-904D-96D3AD37A467}" destId="{9A0FFE27-BD98-41E7-8199-B9E36666FAE2}" srcOrd="0" destOrd="5" presId="urn:microsoft.com/office/officeart/2005/8/layout/vList5"/>
    <dgm:cxn modelId="{3F12CED8-D5FD-48F7-9B11-E7FBBBA5504E}" type="presOf" srcId="{CB30C118-9BA5-4D4E-BC9F-F893E9972FCC}" destId="{46C1AA57-21CD-4241-B93C-9F01E35C2D2C}" srcOrd="0" destOrd="1" presId="urn:microsoft.com/office/officeart/2005/8/layout/vList5"/>
    <dgm:cxn modelId="{550A7C59-2F05-4EBC-A31E-50932618A1C2}" srcId="{3FC8595E-2D0F-4EA8-9800-633DBDC3F787}" destId="{CB30C118-9BA5-4D4E-BC9F-F893E9972FCC}" srcOrd="0" destOrd="0" parTransId="{0228745D-EF14-4D24-9172-6F910E5E7D78}" sibTransId="{9B83228C-1E14-484D-BF17-C494A1BD2BF5}"/>
    <dgm:cxn modelId="{E86F9F1E-B507-48CD-BE87-6074ADF8F087}" srcId="{B2B686A6-ABAB-4896-BA78-5F8DD1CF018A}" destId="{8D26ED73-70D3-48A2-A409-112F7BA874DE}" srcOrd="0" destOrd="0" parTransId="{99D35E37-2EA3-4410-8B8E-99A0FDD7AA3D}" sibTransId="{6FD984ED-76D4-4F13-B3E6-54C5F60F44CB}"/>
    <dgm:cxn modelId="{6FC93E3D-6A1A-4393-A1A9-EB97DF62A841}" srcId="{6E01A751-03CF-46E8-BD2E-3E49340420A8}" destId="{3FC8595E-2D0F-4EA8-9800-633DBDC3F787}" srcOrd="0" destOrd="0" parTransId="{750C91C3-F7C1-4F4F-8680-9C75412D395D}" sibTransId="{49AADDCB-7105-4FF4-A903-3BD21D12DB01}"/>
    <dgm:cxn modelId="{79B87DF9-F4D0-409C-9CA4-4C75E916BE10}" type="presOf" srcId="{22E3A36E-043F-4F1B-8663-2FB6C77D0398}" destId="{9A0FFE27-BD98-41E7-8199-B9E36666FAE2}" srcOrd="0" destOrd="3" presId="urn:microsoft.com/office/officeart/2005/8/layout/vList5"/>
    <dgm:cxn modelId="{3DD15CF9-9BB3-4933-B649-F73DA79C4F83}" srcId="{6B3A8599-A0B5-4EC3-9AC8-0011F7DA9E7A}" destId="{6E01A751-03CF-46E8-BD2E-3E49340420A8}" srcOrd="1" destOrd="0" parTransId="{39AAE80C-CE37-44D3-A992-7E77B988D5AF}" sibTransId="{4497F85E-F2B8-4013-99E6-8E1CFD407932}"/>
    <dgm:cxn modelId="{5ABA5604-62FF-4A0C-91FC-F462C662F551}" srcId="{6B3A8599-A0B5-4EC3-9AC8-0011F7DA9E7A}" destId="{B2B686A6-ABAB-4896-BA78-5F8DD1CF018A}" srcOrd="0" destOrd="0" parTransId="{DAD73D55-FFB1-45D1-B612-E5B64EA1C5B2}" sibTransId="{74B45906-A954-48E0-B046-24776BCA2FF1}"/>
    <dgm:cxn modelId="{6DF64A16-49A2-4975-A28D-BB52A76C26E7}" srcId="{B2B686A6-ABAB-4896-BA78-5F8DD1CF018A}" destId="{699F8140-5409-4AF0-9E37-F8A00A378E1B}" srcOrd="1" destOrd="0" parTransId="{B0B353E7-81F0-4F68-88D3-9288ECE55243}" sibTransId="{E61DB02A-129A-45DA-8796-4AFB8BE5FBE2}"/>
    <dgm:cxn modelId="{CC76CA88-C693-49C4-A982-66839B41E60C}" srcId="{6B3A8599-A0B5-4EC3-9AC8-0011F7DA9E7A}" destId="{9429B20F-6BFE-4FE9-BC00-5F763CAC28B0}" srcOrd="2" destOrd="0" parTransId="{7AD9B943-391E-4BE7-A3C2-2E9B165642E7}" sibTransId="{85BF3565-419E-4B1F-817C-3FB9AB433ADB}"/>
    <dgm:cxn modelId="{B2F777C0-7BD7-42F8-8339-6592624E6E09}" srcId="{8D26ED73-70D3-48A2-A409-112F7BA874DE}" destId="{948EBA43-B239-4E49-B170-4110EF2B23AA}" srcOrd="0" destOrd="0" parTransId="{23CEDA7D-19DB-4E75-B35B-9E568F9942E2}" sibTransId="{E6C44B6B-37C1-4CFC-A23C-1FD48D9CAAEF}"/>
    <dgm:cxn modelId="{71CD07AF-793F-4C2E-86AE-2130186AA623}" type="presOf" srcId="{6B3A8599-A0B5-4EC3-9AC8-0011F7DA9E7A}" destId="{D23237ED-7059-4402-8E7C-34948E658E62}" srcOrd="0" destOrd="0" presId="urn:microsoft.com/office/officeart/2005/8/layout/vList5"/>
    <dgm:cxn modelId="{990C9154-33F4-4600-93D3-7C7AD6A6D291}" type="presOf" srcId="{8D26ED73-70D3-48A2-A409-112F7BA874DE}" destId="{9A0FFE27-BD98-41E7-8199-B9E36666FAE2}" srcOrd="0" destOrd="0" presId="urn:microsoft.com/office/officeart/2005/8/layout/vList5"/>
    <dgm:cxn modelId="{B5C1C623-CA2E-4A1E-B64F-7667BFECF7D9}" type="presOf" srcId="{B2B686A6-ABAB-4896-BA78-5F8DD1CF018A}" destId="{AECF39CA-ED82-4DF9-A849-334104B683B6}" srcOrd="0" destOrd="0" presId="urn:microsoft.com/office/officeart/2005/8/layout/vList5"/>
    <dgm:cxn modelId="{41E789FF-2E82-47F0-A9DE-63A666AEB0B4}" type="presOf" srcId="{6E01A751-03CF-46E8-BD2E-3E49340420A8}" destId="{1A437AF5-1F2E-455A-9781-6DA6221C14F5}" srcOrd="0" destOrd="0" presId="urn:microsoft.com/office/officeart/2005/8/layout/vList5"/>
    <dgm:cxn modelId="{156D0E92-3721-493E-9D6B-4DA4A08D1AC4}" type="presOf" srcId="{9429B20F-6BFE-4FE9-BC00-5F763CAC28B0}" destId="{3AD1F096-01C1-455B-A4AB-17E29261D262}" srcOrd="0" destOrd="0" presId="urn:microsoft.com/office/officeart/2005/8/layout/vList5"/>
    <dgm:cxn modelId="{AAFE8009-983F-40AF-99D8-F5E7B420BA95}" type="presParOf" srcId="{D23237ED-7059-4402-8E7C-34948E658E62}" destId="{16C9B6AD-FF55-42D7-8996-45DA3EA541EF}" srcOrd="0" destOrd="0" presId="urn:microsoft.com/office/officeart/2005/8/layout/vList5"/>
    <dgm:cxn modelId="{B5DED442-CCD5-46A4-82FC-A4E302507496}" type="presParOf" srcId="{16C9B6AD-FF55-42D7-8996-45DA3EA541EF}" destId="{AECF39CA-ED82-4DF9-A849-334104B683B6}" srcOrd="0" destOrd="0" presId="urn:microsoft.com/office/officeart/2005/8/layout/vList5"/>
    <dgm:cxn modelId="{D42366D5-9FE4-4E95-A49A-320D7B9A59FD}" type="presParOf" srcId="{16C9B6AD-FF55-42D7-8996-45DA3EA541EF}" destId="{9A0FFE27-BD98-41E7-8199-B9E36666FAE2}" srcOrd="1" destOrd="0" presId="urn:microsoft.com/office/officeart/2005/8/layout/vList5"/>
    <dgm:cxn modelId="{760CB3D5-2733-4707-A13A-9D8CF6FE8548}" type="presParOf" srcId="{D23237ED-7059-4402-8E7C-34948E658E62}" destId="{A01721D2-82C6-4E93-BD45-B62810779580}" srcOrd="1" destOrd="0" presId="urn:microsoft.com/office/officeart/2005/8/layout/vList5"/>
    <dgm:cxn modelId="{E72FC85F-A757-4C7E-A856-029227FED6AD}" type="presParOf" srcId="{D23237ED-7059-4402-8E7C-34948E658E62}" destId="{E82CD7BD-6E74-4DB3-AE3C-9ADEE797BE1A}" srcOrd="2" destOrd="0" presId="urn:microsoft.com/office/officeart/2005/8/layout/vList5"/>
    <dgm:cxn modelId="{CDD73908-5543-4EA1-B49A-3705191266FB}" type="presParOf" srcId="{E82CD7BD-6E74-4DB3-AE3C-9ADEE797BE1A}" destId="{1A437AF5-1F2E-455A-9781-6DA6221C14F5}" srcOrd="0" destOrd="0" presId="urn:microsoft.com/office/officeart/2005/8/layout/vList5"/>
    <dgm:cxn modelId="{2F62E9CC-5C22-430E-9324-1AD34C66C9B9}" type="presParOf" srcId="{E82CD7BD-6E74-4DB3-AE3C-9ADEE797BE1A}" destId="{46C1AA57-21CD-4241-B93C-9F01E35C2D2C}" srcOrd="1" destOrd="0" presId="urn:microsoft.com/office/officeart/2005/8/layout/vList5"/>
    <dgm:cxn modelId="{0B5BC7E4-6E67-4790-B613-55BC371AB72D}" type="presParOf" srcId="{D23237ED-7059-4402-8E7C-34948E658E62}" destId="{ED750E6F-330A-4795-8BBD-28395A51698E}" srcOrd="3" destOrd="0" presId="urn:microsoft.com/office/officeart/2005/8/layout/vList5"/>
    <dgm:cxn modelId="{583784CA-16EF-493E-9F6A-C40C6DAFD1A6}" type="presParOf" srcId="{D23237ED-7059-4402-8E7C-34948E658E62}" destId="{6C230117-5399-4A5A-98FB-93947C63CCFF}" srcOrd="4" destOrd="0" presId="urn:microsoft.com/office/officeart/2005/8/layout/vList5"/>
    <dgm:cxn modelId="{F40004C9-3B80-4C07-9445-8DE49A9D3571}" type="presParOf" srcId="{6C230117-5399-4A5A-98FB-93947C63CCFF}" destId="{3AD1F096-01C1-455B-A4AB-17E29261D262}"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59CB71-0E4F-4B58-954D-CAFE90A88E0E}"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de-DE"/>
        </a:p>
      </dgm:t>
    </dgm:pt>
    <dgm:pt modelId="{E55B6711-E1AC-448E-943E-ACEDE6D6093E}">
      <dgm:prSet phldrT="[Text]" custT="1"/>
      <dgm:spPr/>
      <dgm:t>
        <a:bodyPr/>
        <a:lstStyle/>
        <a:p>
          <a:r>
            <a:rPr lang="de-DE" sz="2000" b="1" dirty="0">
              <a:latin typeface="Open Sans" panose="020B0604020202020204" charset="0"/>
              <a:ea typeface="Open Sans" panose="020B0604020202020204" charset="0"/>
              <a:cs typeface="Open Sans" panose="020B0604020202020204" charset="0"/>
            </a:rPr>
            <a:t>Notion</a:t>
          </a:r>
        </a:p>
      </dgm:t>
    </dgm:pt>
    <dgm:pt modelId="{0247EDA3-CC41-4F5F-B024-11E00B6CC7DC}" type="parTrans" cxnId="{64CA5F0B-6C0B-4AE5-A634-16F8C8823739}">
      <dgm:prSet/>
      <dgm:spPr/>
      <dgm:t>
        <a:bodyPr/>
        <a:lstStyle/>
        <a:p>
          <a:endParaRPr lang="de-DE"/>
        </a:p>
      </dgm:t>
    </dgm:pt>
    <dgm:pt modelId="{BB7D0D21-2CA1-428A-A44C-0B9802D97E06}" type="sibTrans" cxnId="{64CA5F0B-6C0B-4AE5-A634-16F8C8823739}">
      <dgm:prSet custT="1"/>
      <dgm:spPr/>
      <dgm:t>
        <a:bodyPr/>
        <a:lstStyle/>
        <a:p>
          <a:r>
            <a:rPr lang="de-DE" sz="3000" b="1" dirty="0">
              <a:latin typeface="Open Sans" panose="020B0604020202020204" charset="0"/>
              <a:ea typeface="Open Sans" panose="020B0604020202020204" charset="0"/>
              <a:cs typeface="Open Sans" panose="020B0604020202020204" charset="0"/>
            </a:rPr>
            <a:t>PPT</a:t>
          </a:r>
        </a:p>
      </dgm:t>
    </dgm:pt>
    <dgm:pt modelId="{743970C8-5A58-4A68-B235-18ECA26D2227}">
      <dgm:prSet phldrT="[Text]" custT="1"/>
      <dgm:spPr/>
      <dgm:t>
        <a:bodyPr/>
        <a:lstStyle/>
        <a:p>
          <a:r>
            <a:rPr lang="de-DE" sz="2000" b="1" dirty="0" err="1">
              <a:latin typeface="Open Sans" panose="020B0604020202020204" charset="0"/>
              <a:ea typeface="Open Sans" panose="020B0604020202020204" charset="0"/>
              <a:cs typeface="Open Sans" panose="020B0604020202020204" charset="0"/>
            </a:rPr>
            <a:t>Geo</a:t>
          </a:r>
          <a:r>
            <a:rPr lang="de-DE" sz="2000" b="1" dirty="0">
              <a:latin typeface="Open Sans" panose="020B0604020202020204" charset="0"/>
              <a:ea typeface="Open Sans" panose="020B0604020202020204" charset="0"/>
              <a:cs typeface="Open Sans" panose="020B0604020202020204" charset="0"/>
            </a:rPr>
            <a:t> </a:t>
          </a:r>
          <a:r>
            <a:rPr lang="de-DE" sz="2000" b="1" dirty="0" err="1">
              <a:latin typeface="Open Sans" panose="020B0604020202020204" charset="0"/>
              <a:ea typeface="Open Sans" panose="020B0604020202020204" charset="0"/>
              <a:cs typeface="Open Sans" panose="020B0604020202020204" charset="0"/>
            </a:rPr>
            <a:t>Gebra</a:t>
          </a:r>
          <a:endParaRPr lang="de-DE" sz="2000" b="1" dirty="0">
            <a:latin typeface="Open Sans" panose="020B0604020202020204" charset="0"/>
            <a:ea typeface="Open Sans" panose="020B0604020202020204" charset="0"/>
            <a:cs typeface="Open Sans" panose="020B0604020202020204" charset="0"/>
          </a:endParaRPr>
        </a:p>
      </dgm:t>
    </dgm:pt>
    <dgm:pt modelId="{DD6D4D24-C3B8-4E73-9167-0DB5B72F8A72}" type="parTrans" cxnId="{78B28487-5D99-44CB-B4B6-2281F6D72327}">
      <dgm:prSet/>
      <dgm:spPr/>
      <dgm:t>
        <a:bodyPr/>
        <a:lstStyle/>
        <a:p>
          <a:endParaRPr lang="de-DE"/>
        </a:p>
      </dgm:t>
    </dgm:pt>
    <dgm:pt modelId="{5B8EDA45-1E9D-468B-99E8-4E84B787DFAA}" type="sibTrans" cxnId="{78B28487-5D99-44CB-B4B6-2281F6D72327}">
      <dgm:prSet custT="1"/>
      <dgm:spPr>
        <a:solidFill>
          <a:srgbClr val="D0E0DC"/>
        </a:solidFill>
        <a:ln w="12700" cap="flat" cmpd="sng" algn="ctr">
          <a:solidFill>
            <a:srgbClr val="D9D9D9">
              <a:hueOff val="0"/>
              <a:satOff val="0"/>
              <a:lumOff val="0"/>
              <a:alphaOff val="0"/>
            </a:srgbClr>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de-DE" sz="2400" kern="1200" dirty="0" err="1">
              <a:ln/>
              <a:solidFill>
                <a:prstClr val="black">
                  <a:lumMod val="65000"/>
                  <a:lumOff val="35000"/>
                </a:prstClr>
              </a:solidFill>
              <a:latin typeface="Open Sans" panose="020B0604020202020204" charset="0"/>
              <a:ea typeface="Open Sans" panose="020B0604020202020204" charset="0"/>
              <a:cs typeface="Open Sans" panose="020B0604020202020204" charset="0"/>
            </a:rPr>
            <a:t>Canva</a:t>
          </a:r>
          <a:endParaRPr lang="de-DE" sz="2400" kern="1200" dirty="0">
            <a:ln/>
            <a:solidFill>
              <a:prstClr val="black">
                <a:lumMod val="65000"/>
                <a:lumOff val="35000"/>
              </a:prstClr>
            </a:solidFill>
            <a:latin typeface="Open Sans" panose="020B0604020202020204" charset="0"/>
            <a:ea typeface="Open Sans" panose="020B0604020202020204" charset="0"/>
            <a:cs typeface="Open Sans" panose="020B0604020202020204" charset="0"/>
          </a:endParaRPr>
        </a:p>
      </dgm:t>
    </dgm:pt>
    <dgm:pt modelId="{99A1AF09-B0F8-4F9A-8085-BD076ABD6944}">
      <dgm:prSet phldrT="[Text]" custT="1"/>
      <dgm:spPr/>
      <dgm:t>
        <a:bodyPr/>
        <a:lstStyle/>
        <a:p>
          <a:r>
            <a:rPr lang="de-DE" sz="3000" b="1" dirty="0">
              <a:latin typeface="Open Sans" panose="020B0604020202020204" charset="0"/>
              <a:ea typeface="Open Sans" panose="020B0604020202020204" charset="0"/>
              <a:cs typeface="Open Sans" panose="020B0604020202020204" charset="0"/>
            </a:rPr>
            <a:t>H5P</a:t>
          </a:r>
        </a:p>
      </dgm:t>
    </dgm:pt>
    <dgm:pt modelId="{20FA04F2-BB65-42F2-B644-C9AD8E2F74BC}" type="sibTrans" cxnId="{2D01D539-EDC9-44DE-B69E-93C8505AC9CD}">
      <dgm:prSet custT="1"/>
      <dgm:spPr/>
      <dgm:t>
        <a:bodyPr/>
        <a:lstStyle/>
        <a:p>
          <a:r>
            <a:rPr lang="de-DE" sz="2800" b="1" dirty="0" err="1">
              <a:latin typeface="Open Sans" panose="020B0604020202020204" charset="0"/>
              <a:ea typeface="Open Sans" panose="020B0604020202020204" charset="0"/>
              <a:cs typeface="Open Sans" panose="020B0604020202020204" charset="0"/>
            </a:rPr>
            <a:t>Menti</a:t>
          </a:r>
          <a:endParaRPr lang="de-DE" sz="2800" b="1" dirty="0">
            <a:latin typeface="Open Sans" panose="020B0604020202020204" charset="0"/>
            <a:ea typeface="Open Sans" panose="020B0604020202020204" charset="0"/>
            <a:cs typeface="Open Sans" panose="020B0604020202020204" charset="0"/>
          </a:endParaRPr>
        </a:p>
      </dgm:t>
    </dgm:pt>
    <dgm:pt modelId="{B9AF2EA0-F8E1-4E26-991F-743DFBE39B7C}" type="parTrans" cxnId="{2D01D539-EDC9-44DE-B69E-93C8505AC9CD}">
      <dgm:prSet/>
      <dgm:spPr/>
      <dgm:t>
        <a:bodyPr/>
        <a:lstStyle/>
        <a:p>
          <a:endParaRPr lang="de-DE"/>
        </a:p>
      </dgm:t>
    </dgm:pt>
    <dgm:pt modelId="{C00DBF81-73C0-4F9D-A0FA-97472FAD85A0}">
      <dgm:prSet custT="1"/>
      <dgm:spPr>
        <a:solidFill>
          <a:srgbClr val="D0E0DC"/>
        </a:solidFill>
      </dgm:spPr>
      <dgm:t>
        <a:bodyPr/>
        <a:lstStyle/>
        <a:p>
          <a:r>
            <a:rPr lang="de-DE" sz="2400" dirty="0">
              <a:ln/>
              <a:solidFill>
                <a:schemeClr val="tx1">
                  <a:lumMod val="65000"/>
                  <a:lumOff val="35000"/>
                </a:schemeClr>
              </a:solidFill>
              <a:latin typeface="Open Sans" panose="020B0604020202020204" charset="0"/>
              <a:ea typeface="Open Sans" panose="020B0604020202020204" charset="0"/>
              <a:cs typeface="Open Sans" panose="020B0604020202020204" charset="0"/>
            </a:rPr>
            <a:t>Excel</a:t>
          </a:r>
        </a:p>
      </dgm:t>
    </dgm:pt>
    <dgm:pt modelId="{994AF96B-12E9-4DF6-B906-BE70121F25AD}" type="parTrans" cxnId="{50573DDC-E86C-4F19-AF44-22C094D24F80}">
      <dgm:prSet/>
      <dgm:spPr/>
      <dgm:t>
        <a:bodyPr/>
        <a:lstStyle/>
        <a:p>
          <a:endParaRPr lang="de-DE"/>
        </a:p>
      </dgm:t>
    </dgm:pt>
    <dgm:pt modelId="{5BAC699F-C5AC-4312-8521-163B45BBB642}" type="sibTrans" cxnId="{50573DDC-E86C-4F19-AF44-22C094D24F80}">
      <dgm:prSet/>
      <dgm:spPr>
        <a:noFill/>
        <a:ln>
          <a:noFill/>
        </a:ln>
      </dgm:spPr>
      <dgm:t>
        <a:bodyPr/>
        <a:lstStyle/>
        <a:p>
          <a:endParaRPr lang="de-DE"/>
        </a:p>
      </dgm:t>
    </dgm:pt>
    <dgm:pt modelId="{05E97131-A038-4CA4-9309-A8E0F4991A5F}" type="pres">
      <dgm:prSet presAssocID="{AB59CB71-0E4F-4B58-954D-CAFE90A88E0E}" presName="Name0" presStyleCnt="0">
        <dgm:presLayoutVars>
          <dgm:chMax/>
          <dgm:chPref/>
          <dgm:dir/>
          <dgm:animLvl val="lvl"/>
        </dgm:presLayoutVars>
      </dgm:prSet>
      <dgm:spPr/>
      <dgm:t>
        <a:bodyPr/>
        <a:lstStyle/>
        <a:p>
          <a:endParaRPr lang="de-DE"/>
        </a:p>
      </dgm:t>
    </dgm:pt>
    <dgm:pt modelId="{9DF5971F-4B61-4E8B-9617-57BB3E34BB06}" type="pres">
      <dgm:prSet presAssocID="{E55B6711-E1AC-448E-943E-ACEDE6D6093E}" presName="composite" presStyleCnt="0"/>
      <dgm:spPr/>
    </dgm:pt>
    <dgm:pt modelId="{A3BB2DBF-B237-440C-8552-B2BB05484322}" type="pres">
      <dgm:prSet presAssocID="{E55B6711-E1AC-448E-943E-ACEDE6D6093E}" presName="Parent1" presStyleLbl="node1" presStyleIdx="0" presStyleCnt="8">
        <dgm:presLayoutVars>
          <dgm:chMax val="1"/>
          <dgm:chPref val="1"/>
          <dgm:bulletEnabled val="1"/>
        </dgm:presLayoutVars>
      </dgm:prSet>
      <dgm:spPr/>
      <dgm:t>
        <a:bodyPr/>
        <a:lstStyle/>
        <a:p>
          <a:endParaRPr lang="de-DE"/>
        </a:p>
      </dgm:t>
    </dgm:pt>
    <dgm:pt modelId="{9B23C57B-7955-4774-AFF6-D52EE3CAB2E8}" type="pres">
      <dgm:prSet presAssocID="{E55B6711-E1AC-448E-943E-ACEDE6D6093E}" presName="Childtext1" presStyleLbl="revTx" presStyleIdx="0" presStyleCnt="4">
        <dgm:presLayoutVars>
          <dgm:chMax val="0"/>
          <dgm:chPref val="0"/>
          <dgm:bulletEnabled val="1"/>
        </dgm:presLayoutVars>
      </dgm:prSet>
      <dgm:spPr/>
    </dgm:pt>
    <dgm:pt modelId="{48CA4F48-486E-491F-AF10-2C90223AFA0D}" type="pres">
      <dgm:prSet presAssocID="{E55B6711-E1AC-448E-943E-ACEDE6D6093E}" presName="BalanceSpacing" presStyleCnt="0"/>
      <dgm:spPr/>
    </dgm:pt>
    <dgm:pt modelId="{D6F155DC-BF58-4A0A-833E-A9E446BA0AB4}" type="pres">
      <dgm:prSet presAssocID="{E55B6711-E1AC-448E-943E-ACEDE6D6093E}" presName="BalanceSpacing1" presStyleCnt="0"/>
      <dgm:spPr/>
    </dgm:pt>
    <dgm:pt modelId="{192CCC99-43DC-4F31-8797-06E70C1FD3C6}" type="pres">
      <dgm:prSet presAssocID="{BB7D0D21-2CA1-428A-A44C-0B9802D97E06}" presName="Accent1Text" presStyleLbl="node1" presStyleIdx="1" presStyleCnt="8"/>
      <dgm:spPr/>
      <dgm:t>
        <a:bodyPr/>
        <a:lstStyle/>
        <a:p>
          <a:endParaRPr lang="de-DE"/>
        </a:p>
      </dgm:t>
    </dgm:pt>
    <dgm:pt modelId="{96549ADB-D4E7-439A-BA8F-38AF42ABBB04}" type="pres">
      <dgm:prSet presAssocID="{BB7D0D21-2CA1-428A-A44C-0B9802D97E06}" presName="spaceBetweenRectangles" presStyleCnt="0"/>
      <dgm:spPr/>
    </dgm:pt>
    <dgm:pt modelId="{5F59679F-5AB0-43DB-A734-CF53738B31BA}" type="pres">
      <dgm:prSet presAssocID="{99A1AF09-B0F8-4F9A-8085-BD076ABD6944}" presName="composite" presStyleCnt="0"/>
      <dgm:spPr/>
    </dgm:pt>
    <dgm:pt modelId="{BE200DAC-E1B3-4FCF-8A2B-FA702DCDEAA2}" type="pres">
      <dgm:prSet presAssocID="{99A1AF09-B0F8-4F9A-8085-BD076ABD6944}" presName="Parent1" presStyleLbl="node1" presStyleIdx="2" presStyleCnt="8" custLinFactNeighborY="0">
        <dgm:presLayoutVars>
          <dgm:chMax val="1"/>
          <dgm:chPref val="1"/>
          <dgm:bulletEnabled val="1"/>
        </dgm:presLayoutVars>
      </dgm:prSet>
      <dgm:spPr/>
      <dgm:t>
        <a:bodyPr/>
        <a:lstStyle/>
        <a:p>
          <a:endParaRPr lang="de-DE"/>
        </a:p>
      </dgm:t>
    </dgm:pt>
    <dgm:pt modelId="{E1F52AF1-8CDA-47DB-A6D8-BD0A813ED775}" type="pres">
      <dgm:prSet presAssocID="{99A1AF09-B0F8-4F9A-8085-BD076ABD6944}" presName="Childtext1" presStyleLbl="revTx" presStyleIdx="1" presStyleCnt="4">
        <dgm:presLayoutVars>
          <dgm:chMax val="0"/>
          <dgm:chPref val="0"/>
          <dgm:bulletEnabled val="1"/>
        </dgm:presLayoutVars>
      </dgm:prSet>
      <dgm:spPr/>
    </dgm:pt>
    <dgm:pt modelId="{BCDD92D5-D68D-4987-8B5A-4BC4750F9313}" type="pres">
      <dgm:prSet presAssocID="{99A1AF09-B0F8-4F9A-8085-BD076ABD6944}" presName="BalanceSpacing" presStyleCnt="0"/>
      <dgm:spPr/>
    </dgm:pt>
    <dgm:pt modelId="{DD55FDE8-2C7C-4CA6-A22D-73E7478007F9}" type="pres">
      <dgm:prSet presAssocID="{99A1AF09-B0F8-4F9A-8085-BD076ABD6944}" presName="BalanceSpacing1" presStyleCnt="0"/>
      <dgm:spPr/>
    </dgm:pt>
    <dgm:pt modelId="{39CCCEF4-CF39-4393-8B16-EE47756F0380}" type="pres">
      <dgm:prSet presAssocID="{20FA04F2-BB65-42F2-B644-C9AD8E2F74BC}" presName="Accent1Text" presStyleLbl="node1" presStyleIdx="3" presStyleCnt="8" custLinFactNeighborY="0"/>
      <dgm:spPr/>
      <dgm:t>
        <a:bodyPr/>
        <a:lstStyle/>
        <a:p>
          <a:endParaRPr lang="de-DE"/>
        </a:p>
      </dgm:t>
    </dgm:pt>
    <dgm:pt modelId="{6A41638B-E556-4986-ABBC-BBC8C5811EF4}" type="pres">
      <dgm:prSet presAssocID="{20FA04F2-BB65-42F2-B644-C9AD8E2F74BC}" presName="spaceBetweenRectangles" presStyleCnt="0"/>
      <dgm:spPr/>
    </dgm:pt>
    <dgm:pt modelId="{A2449BC7-5033-4FCF-9C5E-25CEA95DB2B2}" type="pres">
      <dgm:prSet presAssocID="{743970C8-5A58-4A68-B235-18ECA26D2227}" presName="composite" presStyleCnt="0"/>
      <dgm:spPr/>
    </dgm:pt>
    <dgm:pt modelId="{3E59339A-1B4B-41D1-9E43-E6FFAF491AB8}" type="pres">
      <dgm:prSet presAssocID="{743970C8-5A58-4A68-B235-18ECA26D2227}" presName="Parent1" presStyleLbl="node1" presStyleIdx="4" presStyleCnt="8" custLinFactX="-61580" custLinFactNeighborX="-100000" custLinFactNeighborY="-85454">
        <dgm:presLayoutVars>
          <dgm:chMax val="1"/>
          <dgm:chPref val="1"/>
          <dgm:bulletEnabled val="1"/>
        </dgm:presLayoutVars>
      </dgm:prSet>
      <dgm:spPr/>
      <dgm:t>
        <a:bodyPr/>
        <a:lstStyle/>
        <a:p>
          <a:endParaRPr lang="de-DE"/>
        </a:p>
      </dgm:t>
    </dgm:pt>
    <dgm:pt modelId="{EB1413A2-F800-4BA7-8841-BBB89D6483E3}" type="pres">
      <dgm:prSet presAssocID="{743970C8-5A58-4A68-B235-18ECA26D2227}" presName="Childtext1" presStyleLbl="revTx" presStyleIdx="2" presStyleCnt="4">
        <dgm:presLayoutVars>
          <dgm:chMax val="0"/>
          <dgm:chPref val="0"/>
          <dgm:bulletEnabled val="1"/>
        </dgm:presLayoutVars>
      </dgm:prSet>
      <dgm:spPr/>
    </dgm:pt>
    <dgm:pt modelId="{F63E2FBE-AD72-4FBB-A301-9086CB876C3A}" type="pres">
      <dgm:prSet presAssocID="{743970C8-5A58-4A68-B235-18ECA26D2227}" presName="BalanceSpacing" presStyleCnt="0"/>
      <dgm:spPr/>
    </dgm:pt>
    <dgm:pt modelId="{34EAF04E-182D-40B5-A8F9-4F974933720C}" type="pres">
      <dgm:prSet presAssocID="{743970C8-5A58-4A68-B235-18ECA26D2227}" presName="BalanceSpacing1" presStyleCnt="0"/>
      <dgm:spPr/>
    </dgm:pt>
    <dgm:pt modelId="{C1A43178-AB67-46D4-B413-71BB70D7587C}" type="pres">
      <dgm:prSet presAssocID="{5B8EDA45-1E9D-468B-99E8-4E84B787DFAA}" presName="Accent1Text" presStyleLbl="node1" presStyleIdx="5" presStyleCnt="8" custLinFactX="100000" custLinFactY="-68298" custLinFactNeighborX="116690" custLinFactNeighborY="-100000"/>
      <dgm:spPr>
        <a:xfrm rot="5400000">
          <a:off x="7103119" y="169962"/>
          <a:ext cx="2077392" cy="1807331"/>
        </a:xfrm>
        <a:prstGeom prst="hexagon">
          <a:avLst>
            <a:gd name="adj" fmla="val 25000"/>
            <a:gd name="vf" fmla="val 115470"/>
          </a:avLst>
        </a:prstGeom>
      </dgm:spPr>
      <dgm:t>
        <a:bodyPr/>
        <a:lstStyle/>
        <a:p>
          <a:endParaRPr lang="de-DE"/>
        </a:p>
      </dgm:t>
    </dgm:pt>
    <dgm:pt modelId="{4C7878DD-08D7-4F58-970B-7B1BA4637EF2}" type="pres">
      <dgm:prSet presAssocID="{5B8EDA45-1E9D-468B-99E8-4E84B787DFAA}" presName="spaceBetweenRectangles" presStyleCnt="0"/>
      <dgm:spPr/>
    </dgm:pt>
    <dgm:pt modelId="{91CADE21-6447-4E32-B854-F2AE13A7CCF8}" type="pres">
      <dgm:prSet presAssocID="{C00DBF81-73C0-4F9D-A0FA-97472FAD85A0}" presName="composite" presStyleCnt="0"/>
      <dgm:spPr/>
    </dgm:pt>
    <dgm:pt modelId="{E0BD3798-B758-4BB9-9760-3F26F3246A38}" type="pres">
      <dgm:prSet presAssocID="{C00DBF81-73C0-4F9D-A0FA-97472FAD85A0}" presName="Parent1" presStyleLbl="node1" presStyleIdx="6" presStyleCnt="8" custLinFactX="-60850" custLinFactY="-100000" custLinFactNeighborX="-100000" custLinFactNeighborY="-154674">
        <dgm:presLayoutVars>
          <dgm:chMax val="1"/>
          <dgm:chPref val="1"/>
          <dgm:bulletEnabled val="1"/>
        </dgm:presLayoutVars>
      </dgm:prSet>
      <dgm:spPr/>
      <dgm:t>
        <a:bodyPr/>
        <a:lstStyle/>
        <a:p>
          <a:endParaRPr lang="de-DE"/>
        </a:p>
      </dgm:t>
    </dgm:pt>
    <dgm:pt modelId="{19C49099-4753-4BFC-8F93-B57FDAEEED1D}" type="pres">
      <dgm:prSet presAssocID="{C00DBF81-73C0-4F9D-A0FA-97472FAD85A0}" presName="Childtext1" presStyleLbl="revTx" presStyleIdx="3" presStyleCnt="4">
        <dgm:presLayoutVars>
          <dgm:chMax val="0"/>
          <dgm:chPref val="0"/>
          <dgm:bulletEnabled val="1"/>
        </dgm:presLayoutVars>
      </dgm:prSet>
      <dgm:spPr/>
    </dgm:pt>
    <dgm:pt modelId="{638D8DC3-9F46-4532-B671-0BC10337BEA0}" type="pres">
      <dgm:prSet presAssocID="{C00DBF81-73C0-4F9D-A0FA-97472FAD85A0}" presName="BalanceSpacing" presStyleCnt="0"/>
      <dgm:spPr/>
    </dgm:pt>
    <dgm:pt modelId="{F190C5DB-D87B-4D92-8761-15236470BAE3}" type="pres">
      <dgm:prSet presAssocID="{C00DBF81-73C0-4F9D-A0FA-97472FAD85A0}" presName="BalanceSpacing1" presStyleCnt="0"/>
      <dgm:spPr/>
    </dgm:pt>
    <dgm:pt modelId="{D4F3BF5A-EE77-4C02-A61C-80136158F426}" type="pres">
      <dgm:prSet presAssocID="{5BAC699F-C5AC-4312-8521-163B45BBB642}" presName="Accent1Text" presStyleLbl="node1" presStyleIdx="7" presStyleCnt="8" custLinFactX="39229" custLinFactNeighborX="100000" custLinFactNeighborY="-35816"/>
      <dgm:spPr/>
      <dgm:t>
        <a:bodyPr/>
        <a:lstStyle/>
        <a:p>
          <a:endParaRPr lang="de-DE"/>
        </a:p>
      </dgm:t>
    </dgm:pt>
  </dgm:ptLst>
  <dgm:cxnLst>
    <dgm:cxn modelId="{7F3734D7-F5FE-4DA1-AA5A-E92268F6A172}" type="presOf" srcId="{5B8EDA45-1E9D-468B-99E8-4E84B787DFAA}" destId="{C1A43178-AB67-46D4-B413-71BB70D7587C}" srcOrd="0" destOrd="0" presId="urn:microsoft.com/office/officeart/2008/layout/AlternatingHexagons"/>
    <dgm:cxn modelId="{AD286048-91E0-4F49-951E-7272125ED38F}" type="presOf" srcId="{AB59CB71-0E4F-4B58-954D-CAFE90A88E0E}" destId="{05E97131-A038-4CA4-9309-A8E0F4991A5F}" srcOrd="0" destOrd="0" presId="urn:microsoft.com/office/officeart/2008/layout/AlternatingHexagons"/>
    <dgm:cxn modelId="{086FE16C-D8ED-4318-8F5A-F9B7C5E22EAD}" type="presOf" srcId="{743970C8-5A58-4A68-B235-18ECA26D2227}" destId="{3E59339A-1B4B-41D1-9E43-E6FFAF491AB8}" srcOrd="0" destOrd="0" presId="urn:microsoft.com/office/officeart/2008/layout/AlternatingHexagons"/>
    <dgm:cxn modelId="{E85A11A4-1D09-40A2-AAAC-3003DC3C704E}" type="presOf" srcId="{5BAC699F-C5AC-4312-8521-163B45BBB642}" destId="{D4F3BF5A-EE77-4C02-A61C-80136158F426}" srcOrd="0" destOrd="0" presId="urn:microsoft.com/office/officeart/2008/layout/AlternatingHexagons"/>
    <dgm:cxn modelId="{64CA5F0B-6C0B-4AE5-A634-16F8C8823739}" srcId="{AB59CB71-0E4F-4B58-954D-CAFE90A88E0E}" destId="{E55B6711-E1AC-448E-943E-ACEDE6D6093E}" srcOrd="0" destOrd="0" parTransId="{0247EDA3-CC41-4F5F-B024-11E00B6CC7DC}" sibTransId="{BB7D0D21-2CA1-428A-A44C-0B9802D97E06}"/>
    <dgm:cxn modelId="{54EE8592-E3C7-46C9-99F5-0290D45F4EC5}" type="presOf" srcId="{20FA04F2-BB65-42F2-B644-C9AD8E2F74BC}" destId="{39CCCEF4-CF39-4393-8B16-EE47756F0380}" srcOrd="0" destOrd="0" presId="urn:microsoft.com/office/officeart/2008/layout/AlternatingHexagons"/>
    <dgm:cxn modelId="{2D01D539-EDC9-44DE-B69E-93C8505AC9CD}" srcId="{AB59CB71-0E4F-4B58-954D-CAFE90A88E0E}" destId="{99A1AF09-B0F8-4F9A-8085-BD076ABD6944}" srcOrd="1" destOrd="0" parTransId="{B9AF2EA0-F8E1-4E26-991F-743DFBE39B7C}" sibTransId="{20FA04F2-BB65-42F2-B644-C9AD8E2F74BC}"/>
    <dgm:cxn modelId="{78B28487-5D99-44CB-B4B6-2281F6D72327}" srcId="{AB59CB71-0E4F-4B58-954D-CAFE90A88E0E}" destId="{743970C8-5A58-4A68-B235-18ECA26D2227}" srcOrd="2" destOrd="0" parTransId="{DD6D4D24-C3B8-4E73-9167-0DB5B72F8A72}" sibTransId="{5B8EDA45-1E9D-468B-99E8-4E84B787DFAA}"/>
    <dgm:cxn modelId="{7DF3AE7B-C217-4F00-ADBE-2A376059EA0E}" type="presOf" srcId="{BB7D0D21-2CA1-428A-A44C-0B9802D97E06}" destId="{192CCC99-43DC-4F31-8797-06E70C1FD3C6}" srcOrd="0" destOrd="0" presId="urn:microsoft.com/office/officeart/2008/layout/AlternatingHexagons"/>
    <dgm:cxn modelId="{31F30316-C916-42EC-9D20-A422F883E264}" type="presOf" srcId="{C00DBF81-73C0-4F9D-A0FA-97472FAD85A0}" destId="{E0BD3798-B758-4BB9-9760-3F26F3246A38}" srcOrd="0" destOrd="0" presId="urn:microsoft.com/office/officeart/2008/layout/AlternatingHexagons"/>
    <dgm:cxn modelId="{50573DDC-E86C-4F19-AF44-22C094D24F80}" srcId="{AB59CB71-0E4F-4B58-954D-CAFE90A88E0E}" destId="{C00DBF81-73C0-4F9D-A0FA-97472FAD85A0}" srcOrd="3" destOrd="0" parTransId="{994AF96B-12E9-4DF6-B906-BE70121F25AD}" sibTransId="{5BAC699F-C5AC-4312-8521-163B45BBB642}"/>
    <dgm:cxn modelId="{60D69BD9-5943-4B8D-9BB5-72683C40F274}" type="presOf" srcId="{99A1AF09-B0F8-4F9A-8085-BD076ABD6944}" destId="{BE200DAC-E1B3-4FCF-8A2B-FA702DCDEAA2}" srcOrd="0" destOrd="0" presId="urn:microsoft.com/office/officeart/2008/layout/AlternatingHexagons"/>
    <dgm:cxn modelId="{71D3410B-CF9F-48DD-87DA-2C51C50B11EE}" type="presOf" srcId="{E55B6711-E1AC-448E-943E-ACEDE6D6093E}" destId="{A3BB2DBF-B237-440C-8552-B2BB05484322}" srcOrd="0" destOrd="0" presId="urn:microsoft.com/office/officeart/2008/layout/AlternatingHexagons"/>
    <dgm:cxn modelId="{E974FE7E-356E-4CF4-873A-5DA4EE94C5AF}" type="presParOf" srcId="{05E97131-A038-4CA4-9309-A8E0F4991A5F}" destId="{9DF5971F-4B61-4E8B-9617-57BB3E34BB06}" srcOrd="0" destOrd="0" presId="urn:microsoft.com/office/officeart/2008/layout/AlternatingHexagons"/>
    <dgm:cxn modelId="{711E294E-4E7B-46D1-BF4E-E741796CCB5D}" type="presParOf" srcId="{9DF5971F-4B61-4E8B-9617-57BB3E34BB06}" destId="{A3BB2DBF-B237-440C-8552-B2BB05484322}" srcOrd="0" destOrd="0" presId="urn:microsoft.com/office/officeart/2008/layout/AlternatingHexagons"/>
    <dgm:cxn modelId="{A9EBF2C8-9C8B-40DF-96DE-FA5C5B257AE3}" type="presParOf" srcId="{9DF5971F-4B61-4E8B-9617-57BB3E34BB06}" destId="{9B23C57B-7955-4774-AFF6-D52EE3CAB2E8}" srcOrd="1" destOrd="0" presId="urn:microsoft.com/office/officeart/2008/layout/AlternatingHexagons"/>
    <dgm:cxn modelId="{F4E43014-D1A1-4DEA-ABD8-B00AAE45E592}" type="presParOf" srcId="{9DF5971F-4B61-4E8B-9617-57BB3E34BB06}" destId="{48CA4F48-486E-491F-AF10-2C90223AFA0D}" srcOrd="2" destOrd="0" presId="urn:microsoft.com/office/officeart/2008/layout/AlternatingHexagons"/>
    <dgm:cxn modelId="{C67C4F51-BD4C-4E0E-8F4E-8BC036373DE9}" type="presParOf" srcId="{9DF5971F-4B61-4E8B-9617-57BB3E34BB06}" destId="{D6F155DC-BF58-4A0A-833E-A9E446BA0AB4}" srcOrd="3" destOrd="0" presId="urn:microsoft.com/office/officeart/2008/layout/AlternatingHexagons"/>
    <dgm:cxn modelId="{F086CC7A-AD73-4273-90A2-949C8D82AB5F}" type="presParOf" srcId="{9DF5971F-4B61-4E8B-9617-57BB3E34BB06}" destId="{192CCC99-43DC-4F31-8797-06E70C1FD3C6}" srcOrd="4" destOrd="0" presId="urn:microsoft.com/office/officeart/2008/layout/AlternatingHexagons"/>
    <dgm:cxn modelId="{B3DAC3F9-07B2-4994-AB5E-7D6F531B0A1F}" type="presParOf" srcId="{05E97131-A038-4CA4-9309-A8E0F4991A5F}" destId="{96549ADB-D4E7-439A-BA8F-38AF42ABBB04}" srcOrd="1" destOrd="0" presId="urn:microsoft.com/office/officeart/2008/layout/AlternatingHexagons"/>
    <dgm:cxn modelId="{F8237CC1-87B0-4C88-81BB-20E066D5EBFF}" type="presParOf" srcId="{05E97131-A038-4CA4-9309-A8E0F4991A5F}" destId="{5F59679F-5AB0-43DB-A734-CF53738B31BA}" srcOrd="2" destOrd="0" presId="urn:microsoft.com/office/officeart/2008/layout/AlternatingHexagons"/>
    <dgm:cxn modelId="{370E61AD-E69C-4AF3-91D6-93B3E32BD0A7}" type="presParOf" srcId="{5F59679F-5AB0-43DB-A734-CF53738B31BA}" destId="{BE200DAC-E1B3-4FCF-8A2B-FA702DCDEAA2}" srcOrd="0" destOrd="0" presId="urn:microsoft.com/office/officeart/2008/layout/AlternatingHexagons"/>
    <dgm:cxn modelId="{CF773D85-D718-4D8A-864A-875921729C90}" type="presParOf" srcId="{5F59679F-5AB0-43DB-A734-CF53738B31BA}" destId="{E1F52AF1-8CDA-47DB-A6D8-BD0A813ED775}" srcOrd="1" destOrd="0" presId="urn:microsoft.com/office/officeart/2008/layout/AlternatingHexagons"/>
    <dgm:cxn modelId="{00D78AD2-2D55-4380-A923-DFB45889806E}" type="presParOf" srcId="{5F59679F-5AB0-43DB-A734-CF53738B31BA}" destId="{BCDD92D5-D68D-4987-8B5A-4BC4750F9313}" srcOrd="2" destOrd="0" presId="urn:microsoft.com/office/officeart/2008/layout/AlternatingHexagons"/>
    <dgm:cxn modelId="{F2B4EB1E-634A-4992-9B94-7B7354A6E79F}" type="presParOf" srcId="{5F59679F-5AB0-43DB-A734-CF53738B31BA}" destId="{DD55FDE8-2C7C-4CA6-A22D-73E7478007F9}" srcOrd="3" destOrd="0" presId="urn:microsoft.com/office/officeart/2008/layout/AlternatingHexagons"/>
    <dgm:cxn modelId="{33518652-53B8-40E0-A96C-CD892F398813}" type="presParOf" srcId="{5F59679F-5AB0-43DB-A734-CF53738B31BA}" destId="{39CCCEF4-CF39-4393-8B16-EE47756F0380}" srcOrd="4" destOrd="0" presId="urn:microsoft.com/office/officeart/2008/layout/AlternatingHexagons"/>
    <dgm:cxn modelId="{E7EA8E4C-4B96-47B3-8839-1E9E31262070}" type="presParOf" srcId="{05E97131-A038-4CA4-9309-A8E0F4991A5F}" destId="{6A41638B-E556-4986-ABBC-BBC8C5811EF4}" srcOrd="3" destOrd="0" presId="urn:microsoft.com/office/officeart/2008/layout/AlternatingHexagons"/>
    <dgm:cxn modelId="{239D61CC-56AC-4FAE-8759-EA214D1B5B89}" type="presParOf" srcId="{05E97131-A038-4CA4-9309-A8E0F4991A5F}" destId="{A2449BC7-5033-4FCF-9C5E-25CEA95DB2B2}" srcOrd="4" destOrd="0" presId="urn:microsoft.com/office/officeart/2008/layout/AlternatingHexagons"/>
    <dgm:cxn modelId="{059F589C-ED07-426D-A52C-84A93FC31F1B}" type="presParOf" srcId="{A2449BC7-5033-4FCF-9C5E-25CEA95DB2B2}" destId="{3E59339A-1B4B-41D1-9E43-E6FFAF491AB8}" srcOrd="0" destOrd="0" presId="urn:microsoft.com/office/officeart/2008/layout/AlternatingHexagons"/>
    <dgm:cxn modelId="{BD0D93C4-2F78-4043-A8E2-097937420315}" type="presParOf" srcId="{A2449BC7-5033-4FCF-9C5E-25CEA95DB2B2}" destId="{EB1413A2-F800-4BA7-8841-BBB89D6483E3}" srcOrd="1" destOrd="0" presId="urn:microsoft.com/office/officeart/2008/layout/AlternatingHexagons"/>
    <dgm:cxn modelId="{117673E7-EA9A-46F2-8102-4C7229691855}" type="presParOf" srcId="{A2449BC7-5033-4FCF-9C5E-25CEA95DB2B2}" destId="{F63E2FBE-AD72-4FBB-A301-9086CB876C3A}" srcOrd="2" destOrd="0" presId="urn:microsoft.com/office/officeart/2008/layout/AlternatingHexagons"/>
    <dgm:cxn modelId="{46181003-6C77-493A-9A05-2CD0C1A18843}" type="presParOf" srcId="{A2449BC7-5033-4FCF-9C5E-25CEA95DB2B2}" destId="{34EAF04E-182D-40B5-A8F9-4F974933720C}" srcOrd="3" destOrd="0" presId="urn:microsoft.com/office/officeart/2008/layout/AlternatingHexagons"/>
    <dgm:cxn modelId="{7E6B600F-9D5F-42BB-A97D-3E85546A8227}" type="presParOf" srcId="{A2449BC7-5033-4FCF-9C5E-25CEA95DB2B2}" destId="{C1A43178-AB67-46D4-B413-71BB70D7587C}" srcOrd="4" destOrd="0" presId="urn:microsoft.com/office/officeart/2008/layout/AlternatingHexagons"/>
    <dgm:cxn modelId="{79B0D3B4-947C-4EF8-A20E-176978F09C46}" type="presParOf" srcId="{05E97131-A038-4CA4-9309-A8E0F4991A5F}" destId="{4C7878DD-08D7-4F58-970B-7B1BA4637EF2}" srcOrd="5" destOrd="0" presId="urn:microsoft.com/office/officeart/2008/layout/AlternatingHexagons"/>
    <dgm:cxn modelId="{FA713D9E-4212-4373-A13A-39B5DCB1FC62}" type="presParOf" srcId="{05E97131-A038-4CA4-9309-A8E0F4991A5F}" destId="{91CADE21-6447-4E32-B854-F2AE13A7CCF8}" srcOrd="6" destOrd="0" presId="urn:microsoft.com/office/officeart/2008/layout/AlternatingHexagons"/>
    <dgm:cxn modelId="{CBD1C363-13AC-425A-ACB1-BBC41BE00630}" type="presParOf" srcId="{91CADE21-6447-4E32-B854-F2AE13A7CCF8}" destId="{E0BD3798-B758-4BB9-9760-3F26F3246A38}" srcOrd="0" destOrd="0" presId="urn:microsoft.com/office/officeart/2008/layout/AlternatingHexagons"/>
    <dgm:cxn modelId="{EE08A108-14BD-4CFB-ADDB-185525FF1EEB}" type="presParOf" srcId="{91CADE21-6447-4E32-B854-F2AE13A7CCF8}" destId="{19C49099-4753-4BFC-8F93-B57FDAEEED1D}" srcOrd="1" destOrd="0" presId="urn:microsoft.com/office/officeart/2008/layout/AlternatingHexagons"/>
    <dgm:cxn modelId="{432A795D-97E5-4AA9-8555-6D5B420D7958}" type="presParOf" srcId="{91CADE21-6447-4E32-B854-F2AE13A7CCF8}" destId="{638D8DC3-9F46-4532-B671-0BC10337BEA0}" srcOrd="2" destOrd="0" presId="urn:microsoft.com/office/officeart/2008/layout/AlternatingHexagons"/>
    <dgm:cxn modelId="{73723C1D-D433-40A4-A155-E96A1ADE7EB9}" type="presParOf" srcId="{91CADE21-6447-4E32-B854-F2AE13A7CCF8}" destId="{F190C5DB-D87B-4D92-8761-15236470BAE3}" srcOrd="3" destOrd="0" presId="urn:microsoft.com/office/officeart/2008/layout/AlternatingHexagons"/>
    <dgm:cxn modelId="{0DF99D0F-F9FD-437F-BE0C-B440F19009C0}" type="presParOf" srcId="{91CADE21-6447-4E32-B854-F2AE13A7CCF8}" destId="{D4F3BF5A-EE77-4C02-A61C-80136158F42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9080B-4D2B-4442-A2B9-88FD44B9A443}">
      <dsp:nvSpPr>
        <dsp:cNvPr id="0" name=""/>
        <dsp:cNvSpPr/>
      </dsp:nvSpPr>
      <dsp:spPr>
        <a:xfrm>
          <a:off x="4545955" y="397836"/>
          <a:ext cx="3247869" cy="1945718"/>
        </a:xfrm>
        <a:prstGeom prst="ellipse">
          <a:avLst/>
        </a:prstGeom>
        <a:solidFill>
          <a:schemeClr val="lt1">
            <a:hueOff val="0"/>
            <a:satOff val="0"/>
            <a:lumOff val="0"/>
            <a:alphaOff val="0"/>
          </a:schemeClr>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de-DE" sz="3400" b="1" kern="1200" dirty="0">
              <a:solidFill>
                <a:schemeClr val="tx1">
                  <a:lumMod val="85000"/>
                  <a:lumOff val="15000"/>
                </a:schemeClr>
              </a:solidFill>
              <a:latin typeface="Open Sans" panose="020B0604020202020204" charset="0"/>
              <a:ea typeface="Open Sans" panose="020B0604020202020204" charset="0"/>
              <a:cs typeface="Open Sans" panose="020B0604020202020204" charset="0"/>
            </a:rPr>
            <a:t>Verbindung GMK und Mathe</a:t>
          </a:r>
        </a:p>
      </dsp:txBody>
      <dsp:txXfrm>
        <a:off x="5021594" y="682780"/>
        <a:ext cx="2296591" cy="1375830"/>
      </dsp:txXfrm>
    </dsp:sp>
    <dsp:sp modelId="{31DDEDB3-3966-45E1-BA22-C2C094A4785F}">
      <dsp:nvSpPr>
        <dsp:cNvPr id="0" name=""/>
        <dsp:cNvSpPr/>
      </dsp:nvSpPr>
      <dsp:spPr>
        <a:xfrm rot="8581169">
          <a:off x="3018630" y="2544920"/>
          <a:ext cx="2262614" cy="693682"/>
        </a:xfrm>
        <a:prstGeom prst="leftArrow">
          <a:avLst>
            <a:gd name="adj1" fmla="val 60000"/>
            <a:gd name="adj2" fmla="val 50000"/>
          </a:avLst>
        </a:prstGeom>
        <a:solidFill>
          <a:schemeClr val="tx2"/>
        </a:solidFill>
        <a:ln w="19050">
          <a:solidFill>
            <a:schemeClr val="tx2"/>
          </a:solidFill>
        </a:ln>
        <a:effectLst/>
      </dsp:spPr>
      <dsp:style>
        <a:lnRef idx="0">
          <a:scrgbClr r="0" g="0" b="0"/>
        </a:lnRef>
        <a:fillRef idx="1">
          <a:scrgbClr r="0" g="0" b="0"/>
        </a:fillRef>
        <a:effectRef idx="0">
          <a:scrgbClr r="0" g="0" b="0"/>
        </a:effectRef>
        <a:fontRef idx="minor">
          <a:schemeClr val="lt1"/>
        </a:fontRef>
      </dsp:style>
    </dsp:sp>
    <dsp:sp modelId="{5ADDC7E7-CDF1-4DCF-AB8C-EF96BCC36BC8}">
      <dsp:nvSpPr>
        <dsp:cNvPr id="0" name=""/>
        <dsp:cNvSpPr/>
      </dsp:nvSpPr>
      <dsp:spPr>
        <a:xfrm>
          <a:off x="2090067" y="1812299"/>
          <a:ext cx="2312274" cy="3519984"/>
        </a:xfrm>
        <a:prstGeom prst="roundRect">
          <a:avLst>
            <a:gd name="adj" fmla="val 10000"/>
          </a:avLst>
        </a:prstGeom>
        <a:solidFill>
          <a:schemeClr val="lt1">
            <a:hueOff val="0"/>
            <a:satOff val="0"/>
            <a:lumOff val="0"/>
            <a:alphaOff val="0"/>
          </a:schemeClr>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rtl="0">
            <a:lnSpc>
              <a:spcPct val="90000"/>
            </a:lnSpc>
            <a:spcBef>
              <a:spcPct val="0"/>
            </a:spcBef>
            <a:spcAft>
              <a:spcPct val="35000"/>
            </a:spcAft>
          </a:pPr>
          <a:r>
            <a:rPr lang="de-DE" sz="2000" kern="1200" dirty="0">
              <a:latin typeface="Open Sans" panose="020B0604020202020204" charset="0"/>
              <a:ea typeface="Open Sans" panose="020B0604020202020204" charset="0"/>
              <a:cs typeface="Open Sans" panose="020B0604020202020204" charset="0"/>
            </a:rPr>
            <a:t>(Wie) Beeinflusst die Vorgabe mathematischer Modelle unseren </a:t>
          </a:r>
          <a:r>
            <a:rPr lang="de-DE" sz="2000" b="1" kern="1200" dirty="0">
              <a:latin typeface="Open Sans" panose="020B0604020202020204" charset="0"/>
              <a:ea typeface="Open Sans" panose="020B0604020202020204" charset="0"/>
              <a:cs typeface="Open Sans" panose="020B0604020202020204" charset="0"/>
            </a:rPr>
            <a:t>Alltag</a:t>
          </a:r>
          <a:r>
            <a:rPr lang="de-DE" sz="2000" kern="1200" dirty="0">
              <a:latin typeface="Open Sans" panose="020B0604020202020204" charset="0"/>
              <a:ea typeface="Open Sans" panose="020B0604020202020204" charset="0"/>
              <a:cs typeface="Open Sans" panose="020B0604020202020204" charset="0"/>
            </a:rPr>
            <a:t>?</a:t>
          </a:r>
        </a:p>
      </dsp:txBody>
      <dsp:txXfrm>
        <a:off x="2157791" y="1880023"/>
        <a:ext cx="2176826" cy="3384536"/>
      </dsp:txXfrm>
    </dsp:sp>
    <dsp:sp modelId="{316BD337-9E19-40CD-9C87-5BF528BEF978}">
      <dsp:nvSpPr>
        <dsp:cNvPr id="0" name=""/>
        <dsp:cNvSpPr/>
      </dsp:nvSpPr>
      <dsp:spPr>
        <a:xfrm rot="5424410">
          <a:off x="5258230" y="2998802"/>
          <a:ext cx="1795273" cy="693682"/>
        </a:xfrm>
        <a:prstGeom prst="leftArrow">
          <a:avLst>
            <a:gd name="adj1" fmla="val 60000"/>
            <a:gd name="adj2" fmla="val 50000"/>
          </a:avLst>
        </a:prstGeom>
        <a:solidFill>
          <a:schemeClr val="tx2"/>
        </a:solidFill>
        <a:ln w="19050">
          <a:solidFill>
            <a:schemeClr val="tx2"/>
          </a:solidFill>
        </a:ln>
        <a:effectLst/>
      </dsp:spPr>
      <dsp:style>
        <a:lnRef idx="0">
          <a:scrgbClr r="0" g="0" b="0"/>
        </a:lnRef>
        <a:fillRef idx="1">
          <a:scrgbClr r="0" g="0" b="0"/>
        </a:fillRef>
        <a:effectRef idx="0">
          <a:scrgbClr r="0" g="0" b="0"/>
        </a:effectRef>
        <a:fontRef idx="minor">
          <a:schemeClr val="lt1"/>
        </a:fontRef>
      </dsp:style>
    </dsp:sp>
    <dsp:sp modelId="{63D6A59D-DEB4-4D43-BD3C-DB666515AE65}">
      <dsp:nvSpPr>
        <dsp:cNvPr id="0" name=""/>
        <dsp:cNvSpPr/>
      </dsp:nvSpPr>
      <dsp:spPr>
        <a:xfrm>
          <a:off x="4993356" y="3154232"/>
          <a:ext cx="2312274" cy="2178051"/>
        </a:xfrm>
        <a:prstGeom prst="roundRect">
          <a:avLst>
            <a:gd name="adj" fmla="val 10000"/>
          </a:avLst>
        </a:prstGeom>
        <a:solidFill>
          <a:schemeClr val="lt1">
            <a:hueOff val="0"/>
            <a:satOff val="0"/>
            <a:lumOff val="0"/>
            <a:alphaOff val="0"/>
          </a:schemeClr>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rtl="0">
            <a:lnSpc>
              <a:spcPct val="90000"/>
            </a:lnSpc>
            <a:spcBef>
              <a:spcPct val="0"/>
            </a:spcBef>
            <a:spcAft>
              <a:spcPct val="35000"/>
            </a:spcAft>
          </a:pPr>
          <a:r>
            <a:rPr lang="de-DE" sz="2000" kern="1200" dirty="0">
              <a:latin typeface="Open Sans" panose="020B0604020202020204" charset="0"/>
              <a:ea typeface="Open Sans" panose="020B0604020202020204" charset="0"/>
              <a:cs typeface="Open Sans" panose="020B0604020202020204" charset="0"/>
            </a:rPr>
            <a:t>Sind </a:t>
          </a:r>
          <a:r>
            <a:rPr lang="de-DE" sz="2000" b="1" kern="1200" dirty="0">
              <a:latin typeface="Open Sans" panose="020B0604020202020204" charset="0"/>
              <a:ea typeface="Open Sans" panose="020B0604020202020204" charset="0"/>
              <a:cs typeface="Open Sans" panose="020B0604020202020204" charset="0"/>
            </a:rPr>
            <a:t>mathematisch korrekte Modelle </a:t>
          </a:r>
          <a:r>
            <a:rPr lang="de-DE" sz="2000" kern="1200" dirty="0">
              <a:latin typeface="Open Sans" panose="020B0604020202020204" charset="0"/>
              <a:ea typeface="Open Sans" panose="020B0604020202020204" charset="0"/>
              <a:cs typeface="Open Sans" panose="020B0604020202020204" charset="0"/>
            </a:rPr>
            <a:t>unantastbar?</a:t>
          </a:r>
        </a:p>
      </dsp:txBody>
      <dsp:txXfrm>
        <a:off x="5057149" y="3218025"/>
        <a:ext cx="2184688" cy="2050465"/>
      </dsp:txXfrm>
    </dsp:sp>
    <dsp:sp modelId="{BA598F4E-C331-464A-B764-5E78392B9AE3}">
      <dsp:nvSpPr>
        <dsp:cNvPr id="0" name=""/>
        <dsp:cNvSpPr/>
      </dsp:nvSpPr>
      <dsp:spPr>
        <a:xfrm rot="2247535">
          <a:off x="7043182" y="2547812"/>
          <a:ext cx="2231439" cy="693682"/>
        </a:xfrm>
        <a:prstGeom prst="leftArrow">
          <a:avLst>
            <a:gd name="adj1" fmla="val 60000"/>
            <a:gd name="adj2" fmla="val 50000"/>
          </a:avLst>
        </a:prstGeom>
        <a:solidFill>
          <a:schemeClr val="tx2"/>
        </a:solidFill>
        <a:ln w="19050">
          <a:solidFill>
            <a:schemeClr val="tx2"/>
          </a:solidFill>
        </a:ln>
        <a:effectLst/>
      </dsp:spPr>
      <dsp:style>
        <a:lnRef idx="0">
          <a:scrgbClr r="0" g="0" b="0"/>
        </a:lnRef>
        <a:fillRef idx="1">
          <a:scrgbClr r="0" g="0" b="0"/>
        </a:fillRef>
        <a:effectRef idx="0">
          <a:scrgbClr r="0" g="0" b="0"/>
        </a:effectRef>
        <a:fontRef idx="minor">
          <a:schemeClr val="lt1"/>
        </a:fontRef>
      </dsp:style>
    </dsp:sp>
    <dsp:sp modelId="{D80291B3-4354-4ED2-94ED-D2D671900A83}">
      <dsp:nvSpPr>
        <dsp:cNvPr id="0" name=""/>
        <dsp:cNvSpPr/>
      </dsp:nvSpPr>
      <dsp:spPr>
        <a:xfrm>
          <a:off x="7888412" y="1814167"/>
          <a:ext cx="2312274" cy="3518116"/>
        </a:xfrm>
        <a:prstGeom prst="roundRect">
          <a:avLst>
            <a:gd name="adj" fmla="val 10000"/>
          </a:avLst>
        </a:prstGeom>
        <a:solidFill>
          <a:schemeClr val="lt1">
            <a:hueOff val="0"/>
            <a:satOff val="0"/>
            <a:lumOff val="0"/>
            <a:alphaOff val="0"/>
          </a:schemeClr>
        </a:solidFill>
        <a:ln w="1905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rtl="0">
            <a:lnSpc>
              <a:spcPct val="90000"/>
            </a:lnSpc>
            <a:spcBef>
              <a:spcPct val="0"/>
            </a:spcBef>
            <a:spcAft>
              <a:spcPct val="35000"/>
            </a:spcAft>
          </a:pPr>
          <a:r>
            <a:rPr lang="de-DE" sz="2000" kern="1200" dirty="0">
              <a:latin typeface="Open Sans" panose="020B0604020202020204" charset="0"/>
              <a:ea typeface="Open Sans" panose="020B0604020202020204" charset="0"/>
              <a:cs typeface="Open Sans" panose="020B0604020202020204" charset="0"/>
            </a:rPr>
            <a:t>Wie funktioniert eigentlich unser </a:t>
          </a:r>
          <a:r>
            <a:rPr lang="de-DE" sz="2000" b="1" kern="1200" dirty="0">
              <a:latin typeface="Open Sans" panose="020B0604020202020204" charset="0"/>
              <a:ea typeface="Open Sans" panose="020B0604020202020204" charset="0"/>
              <a:cs typeface="Open Sans" panose="020B0604020202020204" charset="0"/>
            </a:rPr>
            <a:t>Wahlsystem</a:t>
          </a:r>
          <a:r>
            <a:rPr lang="de-DE" sz="2000" kern="1200" dirty="0">
              <a:latin typeface="Open Sans" panose="020B0604020202020204" charset="0"/>
              <a:ea typeface="Open Sans" panose="020B0604020202020204" charset="0"/>
              <a:cs typeface="Open Sans" panose="020B0604020202020204" charset="0"/>
            </a:rPr>
            <a:t>? </a:t>
          </a:r>
          <a:br>
            <a:rPr lang="de-DE" sz="2000" kern="1200" dirty="0">
              <a:latin typeface="Open Sans" panose="020B0604020202020204" charset="0"/>
              <a:ea typeface="Open Sans" panose="020B0604020202020204" charset="0"/>
              <a:cs typeface="Open Sans" panose="020B0604020202020204" charset="0"/>
            </a:rPr>
          </a:br>
          <a:r>
            <a:rPr lang="de-DE" sz="2000" kern="1200" dirty="0">
              <a:latin typeface="Open Sans" panose="020B0604020202020204" charset="0"/>
              <a:ea typeface="Open Sans" panose="020B0604020202020204" charset="0"/>
              <a:cs typeface="Open Sans" panose="020B0604020202020204" charset="0"/>
            </a:rPr>
            <a:t/>
          </a:r>
          <a:br>
            <a:rPr lang="de-DE" sz="2000" kern="1200" dirty="0">
              <a:latin typeface="Open Sans" panose="020B0604020202020204" charset="0"/>
              <a:ea typeface="Open Sans" panose="020B0604020202020204" charset="0"/>
              <a:cs typeface="Open Sans" panose="020B0604020202020204" charset="0"/>
            </a:rPr>
          </a:br>
          <a:r>
            <a:rPr lang="de-DE" sz="2000" kern="1200" dirty="0">
              <a:latin typeface="Open Sans" panose="020B0604020202020204" charset="0"/>
              <a:ea typeface="Open Sans" panose="020B0604020202020204" charset="0"/>
              <a:cs typeface="Open Sans" panose="020B0604020202020204" charset="0"/>
            </a:rPr>
            <a:t>Ist unser Wahlsystem (wirklich) so </a:t>
          </a:r>
          <a:r>
            <a:rPr lang="de-DE" sz="2000" b="1" kern="1200" dirty="0">
              <a:latin typeface="Open Sans" panose="020B0604020202020204" charset="0"/>
              <a:ea typeface="Open Sans" panose="020B0604020202020204" charset="0"/>
              <a:cs typeface="Open Sans" panose="020B0604020202020204" charset="0"/>
            </a:rPr>
            <a:t>demokratisch</a:t>
          </a:r>
          <a:r>
            <a:rPr lang="de-DE" sz="2000" kern="1200" dirty="0">
              <a:latin typeface="Open Sans" panose="020B0604020202020204" charset="0"/>
              <a:ea typeface="Open Sans" panose="020B0604020202020204" charset="0"/>
              <a:cs typeface="Open Sans" panose="020B0604020202020204" charset="0"/>
            </a:rPr>
            <a:t>?</a:t>
          </a:r>
        </a:p>
      </dsp:txBody>
      <dsp:txXfrm>
        <a:off x="7956136" y="1881891"/>
        <a:ext cx="2176826" cy="3382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76A0E-CDE1-4685-BB02-D8BCBD701CF3}">
      <dsp:nvSpPr>
        <dsp:cNvPr id="0" name=""/>
        <dsp:cNvSpPr/>
      </dsp:nvSpPr>
      <dsp:spPr>
        <a:xfrm>
          <a:off x="71255" y="2622"/>
          <a:ext cx="3056118" cy="6737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de-DE" sz="2000" b="1" kern="1200" dirty="0">
              <a:latin typeface="+mn-lt"/>
              <a:ea typeface="Open Sans" panose="020B0604020202020204" charset="0"/>
              <a:cs typeface="Open Sans" panose="020B0604020202020204" charset="0"/>
            </a:rPr>
            <a:t>Einführung</a:t>
          </a:r>
        </a:p>
      </dsp:txBody>
      <dsp:txXfrm>
        <a:off x="90989" y="22356"/>
        <a:ext cx="3016650" cy="634288"/>
      </dsp:txXfrm>
    </dsp:sp>
    <dsp:sp modelId="{DF5344B0-BAC0-4B9A-8B50-BC756468DD55}">
      <dsp:nvSpPr>
        <dsp:cNvPr id="0" name=""/>
        <dsp:cNvSpPr/>
      </dsp:nvSpPr>
      <dsp:spPr>
        <a:xfrm rot="5400000">
          <a:off x="1393848" y="57081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F923ED29-C3F7-4B92-9A51-3EBF161F6721}">
      <dsp:nvSpPr>
        <dsp:cNvPr id="0" name=""/>
        <dsp:cNvSpPr/>
      </dsp:nvSpPr>
      <dsp:spPr>
        <a:xfrm>
          <a:off x="71255" y="71879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r>
            <a:rPr lang="de-DE" sz="1800" kern="1200" dirty="0">
              <a:latin typeface="+mn-lt"/>
              <a:ea typeface="Open Sans" panose="020B0604020202020204" charset="0"/>
              <a:cs typeface="Open Sans" panose="020B0604020202020204" charset="0"/>
            </a:rPr>
            <a:t>Einstieg</a:t>
          </a:r>
        </a:p>
      </dsp:txBody>
      <dsp:txXfrm>
        <a:off x="90989" y="738527"/>
        <a:ext cx="3016650" cy="634288"/>
      </dsp:txXfrm>
    </dsp:sp>
    <dsp:sp modelId="{D00D57DB-A06B-4664-8F41-E313876249B6}">
      <dsp:nvSpPr>
        <dsp:cNvPr id="0" name=""/>
        <dsp:cNvSpPr/>
      </dsp:nvSpPr>
      <dsp:spPr>
        <a:xfrm rot="5400000">
          <a:off x="1393848" y="128698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7E290477-E9E8-4309-9F51-99FE73AEAD56}">
      <dsp:nvSpPr>
        <dsp:cNvPr id="0" name=""/>
        <dsp:cNvSpPr/>
      </dsp:nvSpPr>
      <dsp:spPr>
        <a:xfrm>
          <a:off x="71255" y="143496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r>
            <a:rPr lang="de-DE" sz="1800" b="1" kern="1200" dirty="0">
              <a:latin typeface="+mn-lt"/>
              <a:ea typeface="Open Sans" panose="020B0604020202020204" charset="0"/>
              <a:cs typeface="Open Sans" panose="020B0604020202020204" charset="0"/>
            </a:rPr>
            <a:t>Wahlsysteme</a:t>
          </a:r>
        </a:p>
      </dsp:txBody>
      <dsp:txXfrm>
        <a:off x="90989" y="1454697"/>
        <a:ext cx="3016650" cy="634288"/>
      </dsp:txXfrm>
    </dsp:sp>
    <dsp:sp modelId="{385F68B5-0D85-4EC2-B5B7-3C22DCC51617}">
      <dsp:nvSpPr>
        <dsp:cNvPr id="0" name=""/>
        <dsp:cNvSpPr/>
      </dsp:nvSpPr>
      <dsp:spPr>
        <a:xfrm rot="5400000">
          <a:off x="1393848" y="200315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C0972642-1B99-4232-BD68-C9FE142663C1}">
      <dsp:nvSpPr>
        <dsp:cNvPr id="0" name=""/>
        <dsp:cNvSpPr/>
      </dsp:nvSpPr>
      <dsp:spPr>
        <a:xfrm>
          <a:off x="71255" y="2151133"/>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r>
            <a:rPr lang="de-DE" sz="1800" b="1" kern="1200" dirty="0">
              <a:latin typeface="+mn-lt"/>
              <a:ea typeface="Open Sans" panose="020B0604020202020204" charset="0"/>
              <a:cs typeface="Open Sans" panose="020B0604020202020204" charset="0"/>
            </a:rPr>
            <a:t>Eigenes Sitzverteilungsverfahren</a:t>
          </a:r>
        </a:p>
      </dsp:txBody>
      <dsp:txXfrm>
        <a:off x="90989" y="2170867"/>
        <a:ext cx="3016650" cy="634288"/>
      </dsp:txXfrm>
    </dsp:sp>
    <dsp:sp modelId="{81284EAD-4541-430C-AE81-2FE9A573C873}">
      <dsp:nvSpPr>
        <dsp:cNvPr id="0" name=""/>
        <dsp:cNvSpPr/>
      </dsp:nvSpPr>
      <dsp:spPr>
        <a:xfrm rot="5400000">
          <a:off x="1393848" y="271932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D0681986-EFAB-4DF9-AEA3-6B82FF7FA27F}">
      <dsp:nvSpPr>
        <dsp:cNvPr id="0" name=""/>
        <dsp:cNvSpPr/>
      </dsp:nvSpPr>
      <dsp:spPr>
        <a:xfrm>
          <a:off x="71255" y="286730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r>
            <a:rPr lang="de-DE" sz="1800" kern="1200" dirty="0">
              <a:latin typeface="+mn-lt"/>
              <a:ea typeface="Open Sans" panose="020B0604020202020204" charset="0"/>
              <a:cs typeface="Open Sans" panose="020B0604020202020204" charset="0"/>
            </a:rPr>
            <a:t>Besprechung der Verfahren</a:t>
          </a:r>
          <a:br>
            <a:rPr lang="de-DE" sz="1800" kern="1200" dirty="0">
              <a:latin typeface="+mn-lt"/>
              <a:ea typeface="Open Sans" panose="020B0604020202020204" charset="0"/>
              <a:cs typeface="Open Sans" panose="020B0604020202020204" charset="0"/>
            </a:rPr>
          </a:br>
          <a:r>
            <a:rPr lang="de-DE" sz="1800" b="1" kern="1200" dirty="0">
              <a:latin typeface="+mn-lt"/>
              <a:ea typeface="Open Sans" panose="020B0604020202020204" charset="0"/>
              <a:cs typeface="Open Sans" panose="020B0604020202020204" charset="0"/>
            </a:rPr>
            <a:t>Qualitätskriterien</a:t>
          </a:r>
        </a:p>
      </dsp:txBody>
      <dsp:txXfrm>
        <a:off x="90989" y="2887037"/>
        <a:ext cx="3016650" cy="634288"/>
      </dsp:txXfrm>
    </dsp:sp>
    <dsp:sp modelId="{8C779D64-74DD-494E-89EE-333865335F3D}">
      <dsp:nvSpPr>
        <dsp:cNvPr id="0" name=""/>
        <dsp:cNvSpPr/>
      </dsp:nvSpPr>
      <dsp:spPr>
        <a:xfrm>
          <a:off x="4044875" y="2622"/>
          <a:ext cx="3056118" cy="6737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b="1" kern="1200" dirty="0">
              <a:latin typeface="+mn-lt"/>
              <a:ea typeface="Open Sans" panose="020B0604020202020204" charset="0"/>
              <a:cs typeface="Open Sans" panose="020B0604020202020204" charset="0"/>
            </a:rPr>
            <a:t>Sitzverteilungsverfahren</a:t>
          </a:r>
          <a:endParaRPr lang="de-DE" sz="2000" b="1" kern="1200" dirty="0">
            <a:latin typeface="+mn-lt"/>
            <a:ea typeface="Open Sans" panose="020B0604020202020204" charset="0"/>
            <a:cs typeface="Open Sans" panose="020B0604020202020204" charset="0"/>
          </a:endParaRPr>
        </a:p>
      </dsp:txBody>
      <dsp:txXfrm>
        <a:off x="4064609" y="22356"/>
        <a:ext cx="3016650" cy="634288"/>
      </dsp:txXfrm>
    </dsp:sp>
    <dsp:sp modelId="{6C2C9830-2DE3-41D6-A673-9DE7054D26A2}">
      <dsp:nvSpPr>
        <dsp:cNvPr id="0" name=""/>
        <dsp:cNvSpPr/>
      </dsp:nvSpPr>
      <dsp:spPr>
        <a:xfrm rot="5400000">
          <a:off x="5367469" y="57081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B7864C68-139C-43E7-B6C6-0226C133484E}">
      <dsp:nvSpPr>
        <dsp:cNvPr id="0" name=""/>
        <dsp:cNvSpPr/>
      </dsp:nvSpPr>
      <dsp:spPr>
        <a:xfrm>
          <a:off x="4044875" y="71879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kern="1200" dirty="0">
              <a:latin typeface="+mn-lt"/>
              <a:ea typeface="Open Sans" panose="020B0604020202020204" charset="0"/>
              <a:cs typeface="Open Sans" panose="020B0604020202020204" charset="0"/>
            </a:rPr>
            <a:t>Einführung </a:t>
          </a:r>
          <a:r>
            <a:rPr lang="de-DE" sz="1800" b="1" kern="1200" dirty="0">
              <a:latin typeface="+mn-lt"/>
              <a:ea typeface="Open Sans" panose="020B0604020202020204" charset="0"/>
              <a:cs typeface="Open Sans" panose="020B0604020202020204" charset="0"/>
            </a:rPr>
            <a:t>Niemeyer</a:t>
          </a:r>
        </a:p>
      </dsp:txBody>
      <dsp:txXfrm>
        <a:off x="4064609" y="738527"/>
        <a:ext cx="3016650" cy="634288"/>
      </dsp:txXfrm>
    </dsp:sp>
    <dsp:sp modelId="{05BE01FA-1C2D-46DD-B49F-0322F050634B}">
      <dsp:nvSpPr>
        <dsp:cNvPr id="0" name=""/>
        <dsp:cNvSpPr/>
      </dsp:nvSpPr>
      <dsp:spPr>
        <a:xfrm rot="5400000">
          <a:off x="5367469" y="128698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9BD25721-F98F-4A6B-B59A-C6900F3CF241}">
      <dsp:nvSpPr>
        <dsp:cNvPr id="0" name=""/>
        <dsp:cNvSpPr/>
      </dsp:nvSpPr>
      <dsp:spPr>
        <a:xfrm>
          <a:off x="4044875" y="1434963"/>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kern="1200" dirty="0">
              <a:latin typeface="+mn-lt"/>
              <a:ea typeface="Open Sans" panose="020B0604020202020204" charset="0"/>
              <a:cs typeface="Open Sans" panose="020B0604020202020204" charset="0"/>
            </a:rPr>
            <a:t>Übung </a:t>
          </a:r>
          <a:r>
            <a:rPr lang="de-DE" sz="1800" b="1" kern="1200" dirty="0">
              <a:latin typeface="+mn-lt"/>
              <a:ea typeface="Open Sans" panose="020B0604020202020204" charset="0"/>
              <a:cs typeface="Open Sans" panose="020B0604020202020204" charset="0"/>
            </a:rPr>
            <a:t>Niemeyer</a:t>
          </a:r>
        </a:p>
      </dsp:txBody>
      <dsp:txXfrm>
        <a:off x="4064609" y="1454697"/>
        <a:ext cx="3016650" cy="634288"/>
      </dsp:txXfrm>
    </dsp:sp>
    <dsp:sp modelId="{43BEF05A-378F-4855-A1A0-6126F50DA683}">
      <dsp:nvSpPr>
        <dsp:cNvPr id="0" name=""/>
        <dsp:cNvSpPr/>
      </dsp:nvSpPr>
      <dsp:spPr>
        <a:xfrm rot="5400000">
          <a:off x="5367469" y="200315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565BF9DB-5015-493C-8E2F-41D1CAB2B7AC}">
      <dsp:nvSpPr>
        <dsp:cNvPr id="0" name=""/>
        <dsp:cNvSpPr/>
      </dsp:nvSpPr>
      <dsp:spPr>
        <a:xfrm>
          <a:off x="4044875" y="215113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b="1" kern="1200" dirty="0">
              <a:latin typeface="+mn-lt"/>
              <a:ea typeface="Open Sans" panose="020B0604020202020204" charset="0"/>
              <a:cs typeface="Open Sans" panose="020B0604020202020204" charset="0"/>
            </a:rPr>
            <a:t>Sitzverteilungsparadoxon</a:t>
          </a:r>
        </a:p>
      </dsp:txBody>
      <dsp:txXfrm>
        <a:off x="4064609" y="2170867"/>
        <a:ext cx="3016650" cy="634288"/>
      </dsp:txXfrm>
    </dsp:sp>
    <dsp:sp modelId="{0566A11A-6472-40AD-B64D-76A973A4B136}">
      <dsp:nvSpPr>
        <dsp:cNvPr id="0" name=""/>
        <dsp:cNvSpPr/>
      </dsp:nvSpPr>
      <dsp:spPr>
        <a:xfrm rot="5400000">
          <a:off x="5367469" y="271932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0855CD2B-CC9D-4855-92DC-DED762712EAE}">
      <dsp:nvSpPr>
        <dsp:cNvPr id="0" name=""/>
        <dsp:cNvSpPr/>
      </dsp:nvSpPr>
      <dsp:spPr>
        <a:xfrm>
          <a:off x="4044875" y="2867303"/>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kern="1200" dirty="0">
              <a:latin typeface="+mn-lt"/>
              <a:ea typeface="Open Sans" panose="020B0604020202020204" charset="0"/>
              <a:cs typeface="Open Sans" panose="020B0604020202020204" charset="0"/>
            </a:rPr>
            <a:t>Erarbeitung </a:t>
          </a:r>
          <a:br>
            <a:rPr lang="de-DE" sz="1800" kern="1200" dirty="0">
              <a:latin typeface="+mn-lt"/>
              <a:ea typeface="Open Sans" panose="020B0604020202020204" charset="0"/>
              <a:cs typeface="Open Sans" panose="020B0604020202020204" charset="0"/>
            </a:rPr>
          </a:br>
          <a:r>
            <a:rPr lang="de-DE" sz="1800" b="1" kern="1200" dirty="0">
              <a:solidFill>
                <a:schemeClr val="dk1"/>
              </a:solidFill>
              <a:latin typeface="+mn-lt"/>
              <a:ea typeface="+mn-ea"/>
              <a:cs typeface="+mn-cs"/>
            </a:rPr>
            <a:t>Sainte-</a:t>
          </a:r>
          <a:r>
            <a:rPr lang="de-DE" sz="1800" b="1" kern="1200" dirty="0" err="1">
              <a:solidFill>
                <a:schemeClr val="dk1"/>
              </a:solidFill>
              <a:latin typeface="+mn-lt"/>
              <a:ea typeface="+mn-ea"/>
              <a:cs typeface="+mn-cs"/>
            </a:rPr>
            <a:t>Laguë</a:t>
          </a:r>
          <a:r>
            <a:rPr lang="de-DE" sz="1800" kern="1200" dirty="0">
              <a:solidFill>
                <a:prstClr val="black">
                  <a:hueOff val="0"/>
                  <a:satOff val="0"/>
                  <a:lumOff val="0"/>
                  <a:alphaOff val="0"/>
                </a:prstClr>
              </a:solidFill>
              <a:latin typeface="+mn-lt"/>
              <a:ea typeface="Open Sans" panose="020B0604020202020204" charset="0"/>
              <a:cs typeface="Open Sans" panose="020B0604020202020204" charset="0"/>
            </a:rPr>
            <a:t> oder </a:t>
          </a:r>
          <a:r>
            <a:rPr lang="de-DE" sz="1800" b="1" kern="1200" dirty="0" err="1">
              <a:latin typeface="+mn-lt"/>
              <a:ea typeface="Open Sans" panose="020B0604020202020204" charset="0"/>
              <a:cs typeface="Open Sans" panose="020B0604020202020204" charset="0"/>
            </a:rPr>
            <a:t>D‘Hondt</a:t>
          </a:r>
          <a:endParaRPr lang="de-DE" sz="1800" b="1" kern="1200" dirty="0">
            <a:latin typeface="+mn-lt"/>
            <a:ea typeface="Open Sans" panose="020B0604020202020204" charset="0"/>
            <a:cs typeface="Open Sans" panose="020B0604020202020204" charset="0"/>
          </a:endParaRPr>
        </a:p>
      </dsp:txBody>
      <dsp:txXfrm>
        <a:off x="4064609" y="2887037"/>
        <a:ext cx="3016650" cy="634288"/>
      </dsp:txXfrm>
    </dsp:sp>
    <dsp:sp modelId="{112D6C81-0875-4B9B-BAA3-5AA17B76097B}">
      <dsp:nvSpPr>
        <dsp:cNvPr id="0" name=""/>
        <dsp:cNvSpPr/>
      </dsp:nvSpPr>
      <dsp:spPr>
        <a:xfrm rot="5400000">
          <a:off x="5367469" y="343549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3E1D3882-B1B5-4079-9429-669BABDDDDC8}">
      <dsp:nvSpPr>
        <dsp:cNvPr id="0" name=""/>
        <dsp:cNvSpPr/>
      </dsp:nvSpPr>
      <dsp:spPr>
        <a:xfrm>
          <a:off x="4044875" y="3583474"/>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kern="1200" dirty="0">
              <a:latin typeface="+mn-lt"/>
              <a:ea typeface="Open Sans" panose="020B0604020202020204" charset="0"/>
              <a:cs typeface="Open Sans" panose="020B0604020202020204" charset="0"/>
            </a:rPr>
            <a:t>Vorstellung Verfahren</a:t>
          </a:r>
          <a:br>
            <a:rPr lang="de-DE" sz="1800" kern="1200" dirty="0">
              <a:latin typeface="+mn-lt"/>
              <a:ea typeface="Open Sans" panose="020B0604020202020204" charset="0"/>
              <a:cs typeface="Open Sans" panose="020B0604020202020204" charset="0"/>
            </a:rPr>
          </a:br>
          <a:r>
            <a:rPr lang="de-DE" sz="1800" kern="1200" dirty="0">
              <a:latin typeface="+mn-lt"/>
              <a:ea typeface="Open Sans" panose="020B0604020202020204" charset="0"/>
              <a:cs typeface="Open Sans" panose="020B0604020202020204" charset="0"/>
            </a:rPr>
            <a:t>Paradoxon Verfahren</a:t>
          </a:r>
        </a:p>
      </dsp:txBody>
      <dsp:txXfrm>
        <a:off x="4064609" y="3603208"/>
        <a:ext cx="3016650" cy="634288"/>
      </dsp:txXfrm>
    </dsp:sp>
    <dsp:sp modelId="{3BC148EC-F7FB-4FB6-AD61-FF0AF2466ADE}">
      <dsp:nvSpPr>
        <dsp:cNvPr id="0" name=""/>
        <dsp:cNvSpPr/>
      </dsp:nvSpPr>
      <dsp:spPr>
        <a:xfrm rot="5400000">
          <a:off x="5367469" y="415166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AB35ACA1-1E50-46D7-BFDA-4BEDC96F31C6}">
      <dsp:nvSpPr>
        <dsp:cNvPr id="0" name=""/>
        <dsp:cNvSpPr/>
      </dsp:nvSpPr>
      <dsp:spPr>
        <a:xfrm>
          <a:off x="4044875" y="4299644"/>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kern="1200" dirty="0">
              <a:latin typeface="+mn-lt"/>
              <a:ea typeface="Open Sans" panose="020B0604020202020204" charset="0"/>
              <a:cs typeface="Open Sans" panose="020B0604020202020204" charset="0"/>
            </a:rPr>
            <a:t>Wiederholung der Verfahren</a:t>
          </a:r>
        </a:p>
      </dsp:txBody>
      <dsp:txXfrm>
        <a:off x="4064609" y="4319378"/>
        <a:ext cx="3016650" cy="634288"/>
      </dsp:txXfrm>
    </dsp:sp>
    <dsp:sp modelId="{DE3CC5AA-CB5B-4825-BD4F-193EE11D9965}">
      <dsp:nvSpPr>
        <dsp:cNvPr id="0" name=""/>
        <dsp:cNvSpPr/>
      </dsp:nvSpPr>
      <dsp:spPr>
        <a:xfrm>
          <a:off x="8023910" y="2622"/>
          <a:ext cx="3056118" cy="6737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de-DE" sz="2000" b="1" kern="1200" dirty="0">
              <a:latin typeface="+mn-lt"/>
              <a:ea typeface="Open Sans" panose="020B0604020202020204" charset="0"/>
              <a:cs typeface="Open Sans" panose="020B0604020202020204" charset="0"/>
            </a:rPr>
            <a:t>Diskussion</a:t>
          </a:r>
        </a:p>
      </dsp:txBody>
      <dsp:txXfrm>
        <a:off x="8043644" y="22356"/>
        <a:ext cx="3016650" cy="634288"/>
      </dsp:txXfrm>
    </dsp:sp>
    <dsp:sp modelId="{DF7846DC-B054-4E3C-8096-120D1582F297}">
      <dsp:nvSpPr>
        <dsp:cNvPr id="0" name=""/>
        <dsp:cNvSpPr/>
      </dsp:nvSpPr>
      <dsp:spPr>
        <a:xfrm rot="5400000">
          <a:off x="9346503" y="57081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8731C428-3709-40C6-B109-EFDA20246054}">
      <dsp:nvSpPr>
        <dsp:cNvPr id="0" name=""/>
        <dsp:cNvSpPr/>
      </dsp:nvSpPr>
      <dsp:spPr>
        <a:xfrm>
          <a:off x="8023910" y="718793"/>
          <a:ext cx="3056118" cy="67375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kern="1200" dirty="0">
              <a:latin typeface="+mn-lt"/>
              <a:ea typeface="Open Sans" panose="020B0604020202020204" charset="0"/>
              <a:cs typeface="Open Sans" panose="020B0604020202020204" charset="0"/>
            </a:rPr>
            <a:t>Vorbereitung der Diskussion</a:t>
          </a:r>
        </a:p>
      </dsp:txBody>
      <dsp:txXfrm>
        <a:off x="8043644" y="738527"/>
        <a:ext cx="3016650" cy="634288"/>
      </dsp:txXfrm>
    </dsp:sp>
    <dsp:sp modelId="{36BF56FD-EF33-42A2-83C3-54C829149B5A}">
      <dsp:nvSpPr>
        <dsp:cNvPr id="0" name=""/>
        <dsp:cNvSpPr/>
      </dsp:nvSpPr>
      <dsp:spPr>
        <a:xfrm rot="5400000">
          <a:off x="9346503" y="128698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9E4980CD-029F-4B0C-B86E-E8F579F36413}">
      <dsp:nvSpPr>
        <dsp:cNvPr id="0" name=""/>
        <dsp:cNvSpPr/>
      </dsp:nvSpPr>
      <dsp:spPr>
        <a:xfrm>
          <a:off x="8023910" y="143496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b="1" kern="1200" dirty="0">
              <a:latin typeface="+mn-lt"/>
              <a:ea typeface="Open Sans" panose="020B0604020202020204" charset="0"/>
              <a:cs typeface="Open Sans" panose="020B0604020202020204" charset="0"/>
            </a:rPr>
            <a:t>Diskussion</a:t>
          </a:r>
          <a:r>
            <a:rPr lang="de-DE" sz="1800" kern="1200" dirty="0">
              <a:latin typeface="+mn-lt"/>
              <a:ea typeface="Open Sans" panose="020B0604020202020204" charset="0"/>
              <a:cs typeface="Open Sans" panose="020B0604020202020204" charset="0"/>
            </a:rPr>
            <a:t> der Verfahren </a:t>
          </a:r>
          <a:br>
            <a:rPr lang="de-DE" sz="1800" kern="1200" dirty="0">
              <a:latin typeface="+mn-lt"/>
              <a:ea typeface="Open Sans" panose="020B0604020202020204" charset="0"/>
              <a:cs typeface="Open Sans" panose="020B0604020202020204" charset="0"/>
            </a:rPr>
          </a:br>
          <a:r>
            <a:rPr lang="de-DE" sz="1800" kern="1200" dirty="0">
              <a:latin typeface="+mn-lt"/>
              <a:ea typeface="Open Sans" panose="020B0604020202020204" charset="0"/>
              <a:cs typeface="Open Sans" panose="020B0604020202020204" charset="0"/>
            </a:rPr>
            <a:t>am Entenhausen-Beispiel</a:t>
          </a:r>
        </a:p>
      </dsp:txBody>
      <dsp:txXfrm>
        <a:off x="8043644" y="1454697"/>
        <a:ext cx="3016650" cy="634288"/>
      </dsp:txXfrm>
    </dsp:sp>
    <dsp:sp modelId="{DD91D9DA-F140-41FA-9D8E-CD2E17AA69D9}">
      <dsp:nvSpPr>
        <dsp:cNvPr id="0" name=""/>
        <dsp:cNvSpPr/>
      </dsp:nvSpPr>
      <dsp:spPr>
        <a:xfrm rot="5400000">
          <a:off x="9346503" y="2003154"/>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D8D89166-A85C-4BF6-ADBA-D8A6F348E490}">
      <dsp:nvSpPr>
        <dsp:cNvPr id="0" name=""/>
        <dsp:cNvSpPr/>
      </dsp:nvSpPr>
      <dsp:spPr>
        <a:xfrm>
          <a:off x="8023910" y="215113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b="1" kern="1200" dirty="0">
              <a:latin typeface="+mn-lt"/>
              <a:ea typeface="Open Sans" panose="020B0604020202020204" charset="0"/>
              <a:cs typeface="Open Sans" panose="020B0604020202020204" charset="0"/>
            </a:rPr>
            <a:t>Diskussion</a:t>
          </a:r>
          <a:r>
            <a:rPr lang="de-DE" sz="1800" kern="1200" dirty="0">
              <a:latin typeface="+mn-lt"/>
              <a:ea typeface="Open Sans" panose="020B0604020202020204" charset="0"/>
              <a:cs typeface="Open Sans" panose="020B0604020202020204" charset="0"/>
            </a:rPr>
            <a:t> der Verfahren im Allgemeinen</a:t>
          </a:r>
        </a:p>
      </dsp:txBody>
      <dsp:txXfrm>
        <a:off x="8043644" y="2170867"/>
        <a:ext cx="3016650" cy="634288"/>
      </dsp:txXfrm>
    </dsp:sp>
    <dsp:sp modelId="{139B49FE-5A22-4FDD-BEA1-0576B373BC42}">
      <dsp:nvSpPr>
        <dsp:cNvPr id="0" name=""/>
        <dsp:cNvSpPr/>
      </dsp:nvSpPr>
      <dsp:spPr>
        <a:xfrm rot="5400000">
          <a:off x="9346503" y="271932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DB082412-BC34-40CC-B960-307E401C4946}">
      <dsp:nvSpPr>
        <dsp:cNvPr id="0" name=""/>
        <dsp:cNvSpPr/>
      </dsp:nvSpPr>
      <dsp:spPr>
        <a:xfrm>
          <a:off x="8023910" y="2867303"/>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i="1" kern="1200" dirty="0">
              <a:solidFill>
                <a:schemeClr val="bg2">
                  <a:lumMod val="50000"/>
                </a:schemeClr>
              </a:solidFill>
              <a:latin typeface="+mn-lt"/>
              <a:ea typeface="Open Sans" panose="020B0604020202020204" charset="0"/>
              <a:cs typeface="Open Sans" panose="020B0604020202020204" charset="0"/>
            </a:rPr>
            <a:t>Diskussion zur Relevanz des Themas</a:t>
          </a:r>
        </a:p>
      </dsp:txBody>
      <dsp:txXfrm>
        <a:off x="8043644" y="2887037"/>
        <a:ext cx="3016650" cy="634288"/>
      </dsp:txXfrm>
    </dsp:sp>
    <dsp:sp modelId="{2BA6B3B6-4717-48BE-85E3-FA37A23E0A5B}">
      <dsp:nvSpPr>
        <dsp:cNvPr id="0" name=""/>
        <dsp:cNvSpPr/>
      </dsp:nvSpPr>
      <dsp:spPr>
        <a:xfrm rot="5400000">
          <a:off x="9346503" y="3435495"/>
          <a:ext cx="410931" cy="253543"/>
        </a:xfrm>
        <a:prstGeom prst="rightArrow">
          <a:avLst>
            <a:gd name="adj1" fmla="val 667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sp>
    <dsp:sp modelId="{6F7257A0-7A46-4404-BE99-FEAAD291EC54}">
      <dsp:nvSpPr>
        <dsp:cNvPr id="0" name=""/>
        <dsp:cNvSpPr/>
      </dsp:nvSpPr>
      <dsp:spPr>
        <a:xfrm>
          <a:off x="8023910" y="3583474"/>
          <a:ext cx="3056118" cy="673756"/>
        </a:xfrm>
        <a:prstGeom prst="roundRect">
          <a:avLst>
            <a:gd name="adj" fmla="val 10000"/>
          </a:avLst>
        </a:prstGeom>
        <a:solidFill>
          <a:schemeClr val="bg1">
            <a:alpha val="90000"/>
          </a:schemeClr>
        </a:solidFill>
        <a:ln w="19050" cap="flat" cmpd="sng" algn="ctr">
          <a:solidFill>
            <a:srgbClr val="D0E0DC"/>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de-DE" sz="1800" b="1" kern="1200" dirty="0">
              <a:latin typeface="+mn-lt"/>
              <a:ea typeface="Open Sans" panose="020B0604020202020204" charset="0"/>
              <a:cs typeface="Open Sans" panose="020B0604020202020204" charset="0"/>
            </a:rPr>
            <a:t>Fazit</a:t>
          </a:r>
          <a:r>
            <a:rPr lang="de-DE" sz="1800" kern="1200" dirty="0">
              <a:latin typeface="+mn-lt"/>
              <a:ea typeface="Open Sans" panose="020B0604020202020204" charset="0"/>
              <a:cs typeface="Open Sans" panose="020B0604020202020204" charset="0"/>
            </a:rPr>
            <a:t/>
          </a:r>
          <a:br>
            <a:rPr lang="de-DE" sz="1800" kern="1200" dirty="0">
              <a:latin typeface="+mn-lt"/>
              <a:ea typeface="Open Sans" panose="020B0604020202020204" charset="0"/>
              <a:cs typeface="Open Sans" panose="020B0604020202020204" charset="0"/>
            </a:rPr>
          </a:br>
          <a:r>
            <a:rPr lang="de-DE" sz="1800" b="0" kern="1200" dirty="0">
              <a:latin typeface="+mn-lt"/>
              <a:ea typeface="Open Sans" panose="020B0604020202020204" charset="0"/>
              <a:cs typeface="Open Sans" panose="020B0604020202020204" charset="0"/>
            </a:rPr>
            <a:t>Abschluss</a:t>
          </a:r>
        </a:p>
      </dsp:txBody>
      <dsp:txXfrm>
        <a:off x="8043644" y="3603208"/>
        <a:ext cx="3016650" cy="63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FE27-BD98-41E7-8199-B9E36666FAE2}">
      <dsp:nvSpPr>
        <dsp:cNvPr id="0" name=""/>
        <dsp:cNvSpPr/>
      </dsp:nvSpPr>
      <dsp:spPr>
        <a:xfrm rot="5400000">
          <a:off x="6450975" y="-2322932"/>
          <a:ext cx="2213545" cy="711317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de-DE" sz="1800" b="1" kern="1200" dirty="0"/>
            <a:t>Argumentieren</a:t>
          </a:r>
          <a:endParaRPr lang="de-DE" sz="1600" b="1" kern="1200" dirty="0"/>
        </a:p>
        <a:p>
          <a:pPr marL="342900" lvl="2" indent="-171450" algn="l" defTabSz="711200">
            <a:lnSpc>
              <a:spcPct val="90000"/>
            </a:lnSpc>
            <a:spcBef>
              <a:spcPct val="0"/>
            </a:spcBef>
            <a:spcAft>
              <a:spcPct val="15000"/>
            </a:spcAft>
            <a:buChar char="••"/>
          </a:pPr>
          <a:r>
            <a:rPr lang="de-DE" sz="1600" kern="1200" dirty="0"/>
            <a:t>	Mathematische Verfahren und ihre Vorgehensweisen erläutern und begründen</a:t>
          </a:r>
        </a:p>
        <a:p>
          <a:pPr marL="171450" lvl="1" indent="-171450" algn="l" defTabSz="800100">
            <a:lnSpc>
              <a:spcPct val="90000"/>
            </a:lnSpc>
            <a:spcBef>
              <a:spcPct val="0"/>
            </a:spcBef>
            <a:spcAft>
              <a:spcPct val="15000"/>
            </a:spcAft>
            <a:buChar char="••"/>
          </a:pPr>
          <a:r>
            <a:rPr lang="de-DE" sz="1800" b="1" kern="1200" dirty="0"/>
            <a:t>Modellieren</a:t>
          </a:r>
          <a:endParaRPr lang="de-DE" sz="1600" b="1" kern="1200" dirty="0"/>
        </a:p>
        <a:p>
          <a:pPr marL="342900" lvl="2" indent="-171450" algn="l" defTabSz="711200">
            <a:lnSpc>
              <a:spcPct val="90000"/>
            </a:lnSpc>
            <a:spcBef>
              <a:spcPct val="0"/>
            </a:spcBef>
            <a:spcAft>
              <a:spcPct val="15000"/>
            </a:spcAft>
            <a:buChar char="••"/>
          </a:pPr>
          <a:r>
            <a:rPr lang="de-DE" sz="1600" kern="1200" dirty="0"/>
            <a:t>	Interpretieren und Validieren</a:t>
          </a:r>
        </a:p>
        <a:p>
          <a:pPr marL="171450" lvl="1" indent="-171450" algn="l" defTabSz="800100">
            <a:lnSpc>
              <a:spcPct val="90000"/>
            </a:lnSpc>
            <a:spcBef>
              <a:spcPct val="0"/>
            </a:spcBef>
            <a:spcAft>
              <a:spcPct val="15000"/>
            </a:spcAft>
            <a:buChar char="••"/>
          </a:pPr>
          <a:r>
            <a:rPr lang="de-DE" sz="1800" b="1" kern="1200" dirty="0"/>
            <a:t>Mit symbolischen, formalen und technischen Elementen der Mathematik umgehen</a:t>
          </a:r>
        </a:p>
        <a:p>
          <a:pPr marL="342900" lvl="2" indent="-171450" algn="l" defTabSz="711200">
            <a:lnSpc>
              <a:spcPct val="90000"/>
            </a:lnSpc>
            <a:spcBef>
              <a:spcPct val="0"/>
            </a:spcBef>
            <a:spcAft>
              <a:spcPct val="15000"/>
            </a:spcAft>
            <a:buChar char="••"/>
          </a:pPr>
          <a:r>
            <a:rPr lang="de-DE" sz="1600" kern="1200" dirty="0"/>
            <a:t>	Ergebnisse und die Eignung des Verfahrens kritisch prüfen</a:t>
          </a:r>
        </a:p>
      </dsp:txBody>
      <dsp:txXfrm rot="-5400000">
        <a:off x="4001160" y="234939"/>
        <a:ext cx="7005119" cy="1997433"/>
      </dsp:txXfrm>
    </dsp:sp>
    <dsp:sp modelId="{AECF39CA-ED82-4DF9-A849-334104B683B6}">
      <dsp:nvSpPr>
        <dsp:cNvPr id="0" name=""/>
        <dsp:cNvSpPr/>
      </dsp:nvSpPr>
      <dsp:spPr>
        <a:xfrm>
          <a:off x="0" y="3415"/>
          <a:ext cx="4001161" cy="2460480"/>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de-DE" sz="2400" b="1" kern="1200" dirty="0"/>
            <a:t>Mathematik</a:t>
          </a:r>
          <a:r>
            <a:rPr lang="de-DE" sz="1600" b="1" kern="1200" dirty="0"/>
            <a:t> </a:t>
          </a:r>
          <a:br>
            <a:rPr lang="de-DE" sz="1600" b="1" kern="1200" dirty="0"/>
          </a:br>
          <a:r>
            <a:rPr lang="de-DE" sz="1600" b="1" kern="1200" dirty="0"/>
            <a:t/>
          </a:r>
          <a:br>
            <a:rPr lang="de-DE" sz="1600" b="1" kern="1200" dirty="0"/>
          </a:br>
          <a:r>
            <a:rPr lang="de-DE" sz="1600" b="0" kern="1200" dirty="0"/>
            <a:t>Prozessbezogene Kompetenzen</a:t>
          </a:r>
        </a:p>
      </dsp:txBody>
      <dsp:txXfrm>
        <a:off x="120111" y="123526"/>
        <a:ext cx="3760939" cy="2220258"/>
      </dsp:txXfrm>
    </dsp:sp>
    <dsp:sp modelId="{46C1AA57-21CD-4241-B93C-9F01E35C2D2C}">
      <dsp:nvSpPr>
        <dsp:cNvPr id="0" name=""/>
        <dsp:cNvSpPr/>
      </dsp:nvSpPr>
      <dsp:spPr>
        <a:xfrm rot="5400000">
          <a:off x="7086214" y="-451842"/>
          <a:ext cx="957844" cy="712012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de-DE" sz="1800" b="1" kern="1200" dirty="0"/>
            <a:t>Klasse 11/12</a:t>
          </a:r>
          <a:endParaRPr lang="de-DE" sz="1600" b="1" kern="1200" dirty="0"/>
        </a:p>
        <a:p>
          <a:pPr marL="342900" lvl="2" indent="-171450" algn="l" defTabSz="711200">
            <a:lnSpc>
              <a:spcPct val="90000"/>
            </a:lnSpc>
            <a:spcBef>
              <a:spcPct val="0"/>
            </a:spcBef>
            <a:spcAft>
              <a:spcPct val="15000"/>
            </a:spcAft>
            <a:buChar char="••"/>
          </a:pPr>
          <a:r>
            <a:rPr lang="de-DE" sz="1600" kern="1200" dirty="0"/>
            <a:t>	Wahlsystem zum Bundestag bewerten</a:t>
          </a:r>
        </a:p>
      </dsp:txBody>
      <dsp:txXfrm rot="-5400000">
        <a:off x="4005072" y="2676058"/>
        <a:ext cx="7073370" cy="864328"/>
      </dsp:txXfrm>
    </dsp:sp>
    <dsp:sp modelId="{1A437AF5-1F2E-455A-9781-6DA6221C14F5}">
      <dsp:nvSpPr>
        <dsp:cNvPr id="0" name=""/>
        <dsp:cNvSpPr/>
      </dsp:nvSpPr>
      <dsp:spPr>
        <a:xfrm>
          <a:off x="0" y="2537657"/>
          <a:ext cx="4005072" cy="1141128"/>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de-DE" sz="2400" b="1" kern="1200" dirty="0"/>
            <a:t>GMK</a:t>
          </a:r>
          <a:r>
            <a:rPr lang="de-DE" sz="1600" kern="1200" dirty="0"/>
            <a:t> </a:t>
          </a:r>
          <a:br>
            <a:rPr lang="de-DE" sz="1600" kern="1200" dirty="0"/>
          </a:br>
          <a:r>
            <a:rPr lang="de-DE" sz="1600" kern="1200" dirty="0"/>
            <a:t/>
          </a:r>
          <a:br>
            <a:rPr lang="de-DE" sz="1600" kern="1200" dirty="0"/>
          </a:br>
          <a:r>
            <a:rPr lang="de-DE" sz="1600" kern="1200" dirty="0"/>
            <a:t>politische Teilhabe</a:t>
          </a:r>
        </a:p>
      </dsp:txBody>
      <dsp:txXfrm>
        <a:off x="55705" y="2593362"/>
        <a:ext cx="3893662" cy="1029718"/>
      </dsp:txXfrm>
    </dsp:sp>
    <dsp:sp modelId="{3AD1F096-01C1-455B-A4AB-17E29261D262}">
      <dsp:nvSpPr>
        <dsp:cNvPr id="0" name=""/>
        <dsp:cNvSpPr/>
      </dsp:nvSpPr>
      <dsp:spPr>
        <a:xfrm>
          <a:off x="0" y="3752548"/>
          <a:ext cx="4005072" cy="964807"/>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de-DE" sz="2000" b="1" kern="1200" dirty="0"/>
            <a:t>Demokratiebildung</a:t>
          </a:r>
          <a:endParaRPr lang="de-DE" sz="1400" b="1" kern="1200" dirty="0"/>
        </a:p>
      </dsp:txBody>
      <dsp:txXfrm>
        <a:off x="47098" y="3799646"/>
        <a:ext cx="3910876" cy="8706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B2DBF-B237-440C-8552-B2BB05484322}">
      <dsp:nvSpPr>
        <dsp:cNvPr id="0" name=""/>
        <dsp:cNvSpPr/>
      </dsp:nvSpPr>
      <dsp:spPr>
        <a:xfrm rot="5400000">
          <a:off x="5138731" y="139591"/>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de-DE" sz="2000" b="1" kern="1200" dirty="0">
              <a:latin typeface="Open Sans" panose="020B0604020202020204" charset="0"/>
              <a:ea typeface="Open Sans" panose="020B0604020202020204" charset="0"/>
              <a:cs typeface="Open Sans" panose="020B0604020202020204" charset="0"/>
            </a:rPr>
            <a:t>Notion</a:t>
          </a:r>
        </a:p>
      </dsp:txBody>
      <dsp:txXfrm rot="-5400000">
        <a:off x="5555403" y="328288"/>
        <a:ext cx="1244047" cy="1429938"/>
      </dsp:txXfrm>
    </dsp:sp>
    <dsp:sp modelId="{9B23C57B-7955-4774-AFF6-D52EE3CAB2E8}">
      <dsp:nvSpPr>
        <dsp:cNvPr id="0" name=""/>
        <dsp:cNvSpPr/>
      </dsp:nvSpPr>
      <dsp:spPr>
        <a:xfrm>
          <a:off x="7135936" y="420039"/>
          <a:ext cx="2318370" cy="1246435"/>
        </a:xfrm>
        <a:prstGeom prst="rect">
          <a:avLst/>
        </a:prstGeom>
        <a:noFill/>
        <a:ln>
          <a:noFill/>
        </a:ln>
        <a:effectLst/>
      </dsp:spPr>
      <dsp:style>
        <a:lnRef idx="0">
          <a:scrgbClr r="0" g="0" b="0"/>
        </a:lnRef>
        <a:fillRef idx="0">
          <a:scrgbClr r="0" g="0" b="0"/>
        </a:fillRef>
        <a:effectRef idx="0">
          <a:scrgbClr r="0" g="0" b="0"/>
        </a:effectRef>
        <a:fontRef idx="minor"/>
      </dsp:style>
    </dsp:sp>
    <dsp:sp modelId="{192CCC99-43DC-4F31-8797-06E70C1FD3C6}">
      <dsp:nvSpPr>
        <dsp:cNvPr id="0" name=""/>
        <dsp:cNvSpPr/>
      </dsp:nvSpPr>
      <dsp:spPr>
        <a:xfrm rot="5400000">
          <a:off x="3186813" y="139591"/>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de-DE" sz="3000" b="1" kern="1200" dirty="0">
              <a:latin typeface="Open Sans" panose="020B0604020202020204" charset="0"/>
              <a:ea typeface="Open Sans" panose="020B0604020202020204" charset="0"/>
              <a:cs typeface="Open Sans" panose="020B0604020202020204" charset="0"/>
            </a:rPr>
            <a:t>PPT</a:t>
          </a:r>
        </a:p>
      </dsp:txBody>
      <dsp:txXfrm rot="-5400000">
        <a:off x="3603485" y="328288"/>
        <a:ext cx="1244047" cy="1429938"/>
      </dsp:txXfrm>
    </dsp:sp>
    <dsp:sp modelId="{BE200DAC-E1B3-4FCF-8A2B-FA702DCDEAA2}">
      <dsp:nvSpPr>
        <dsp:cNvPr id="0" name=""/>
        <dsp:cNvSpPr/>
      </dsp:nvSpPr>
      <dsp:spPr>
        <a:xfrm rot="5400000">
          <a:off x="4159032" y="1902882"/>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de-DE" sz="3000" b="1" kern="1200" dirty="0">
              <a:latin typeface="Open Sans" panose="020B0604020202020204" charset="0"/>
              <a:ea typeface="Open Sans" panose="020B0604020202020204" charset="0"/>
              <a:cs typeface="Open Sans" panose="020B0604020202020204" charset="0"/>
            </a:rPr>
            <a:t>H5P</a:t>
          </a:r>
        </a:p>
      </dsp:txBody>
      <dsp:txXfrm rot="-5400000">
        <a:off x="4575704" y="2091579"/>
        <a:ext cx="1244047" cy="1429938"/>
      </dsp:txXfrm>
    </dsp:sp>
    <dsp:sp modelId="{E1F52AF1-8CDA-47DB-A6D8-BD0A813ED775}">
      <dsp:nvSpPr>
        <dsp:cNvPr id="0" name=""/>
        <dsp:cNvSpPr/>
      </dsp:nvSpPr>
      <dsp:spPr>
        <a:xfrm>
          <a:off x="1975693" y="2183330"/>
          <a:ext cx="2243583" cy="1246435"/>
        </a:xfrm>
        <a:prstGeom prst="rect">
          <a:avLst/>
        </a:prstGeom>
        <a:noFill/>
        <a:ln>
          <a:noFill/>
        </a:ln>
        <a:effectLst/>
      </dsp:spPr>
      <dsp:style>
        <a:lnRef idx="0">
          <a:scrgbClr r="0" g="0" b="0"/>
        </a:lnRef>
        <a:fillRef idx="0">
          <a:scrgbClr r="0" g="0" b="0"/>
        </a:fillRef>
        <a:effectRef idx="0">
          <a:scrgbClr r="0" g="0" b="0"/>
        </a:effectRef>
        <a:fontRef idx="minor"/>
      </dsp:style>
    </dsp:sp>
    <dsp:sp modelId="{39CCCEF4-CF39-4393-8B16-EE47756F0380}">
      <dsp:nvSpPr>
        <dsp:cNvPr id="0" name=""/>
        <dsp:cNvSpPr/>
      </dsp:nvSpPr>
      <dsp:spPr>
        <a:xfrm rot="5400000">
          <a:off x="6110951" y="1902882"/>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de-DE" sz="2800" b="1" kern="1200" dirty="0" err="1">
              <a:latin typeface="Open Sans" panose="020B0604020202020204" charset="0"/>
              <a:ea typeface="Open Sans" panose="020B0604020202020204" charset="0"/>
              <a:cs typeface="Open Sans" panose="020B0604020202020204" charset="0"/>
            </a:rPr>
            <a:t>Menti</a:t>
          </a:r>
          <a:endParaRPr lang="de-DE" sz="2800" b="1" kern="1200" dirty="0">
            <a:latin typeface="Open Sans" panose="020B0604020202020204" charset="0"/>
            <a:ea typeface="Open Sans" panose="020B0604020202020204" charset="0"/>
            <a:cs typeface="Open Sans" panose="020B0604020202020204" charset="0"/>
          </a:endParaRPr>
        </a:p>
      </dsp:txBody>
      <dsp:txXfrm rot="-5400000">
        <a:off x="6527623" y="2091579"/>
        <a:ext cx="1244047" cy="1429938"/>
      </dsp:txXfrm>
    </dsp:sp>
    <dsp:sp modelId="{3E59339A-1B4B-41D1-9E43-E6FFAF491AB8}">
      <dsp:nvSpPr>
        <dsp:cNvPr id="0" name=""/>
        <dsp:cNvSpPr/>
      </dsp:nvSpPr>
      <dsp:spPr>
        <a:xfrm rot="5400000">
          <a:off x="2218444" y="1890958"/>
          <a:ext cx="2077392" cy="1807331"/>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de-DE" sz="2000" b="1" kern="1200" dirty="0" err="1">
              <a:latin typeface="Open Sans" panose="020B0604020202020204" charset="0"/>
              <a:ea typeface="Open Sans" panose="020B0604020202020204" charset="0"/>
              <a:cs typeface="Open Sans" panose="020B0604020202020204" charset="0"/>
            </a:rPr>
            <a:t>Geo</a:t>
          </a:r>
          <a:r>
            <a:rPr lang="de-DE" sz="2000" b="1" kern="1200" dirty="0">
              <a:latin typeface="Open Sans" panose="020B0604020202020204" charset="0"/>
              <a:ea typeface="Open Sans" panose="020B0604020202020204" charset="0"/>
              <a:cs typeface="Open Sans" panose="020B0604020202020204" charset="0"/>
            </a:rPr>
            <a:t> </a:t>
          </a:r>
          <a:r>
            <a:rPr lang="de-DE" sz="2000" b="1" kern="1200" dirty="0" err="1">
              <a:latin typeface="Open Sans" panose="020B0604020202020204" charset="0"/>
              <a:ea typeface="Open Sans" panose="020B0604020202020204" charset="0"/>
              <a:cs typeface="Open Sans" panose="020B0604020202020204" charset="0"/>
            </a:rPr>
            <a:t>Gebra</a:t>
          </a:r>
          <a:endParaRPr lang="de-DE" sz="2000" b="1" kern="1200" dirty="0">
            <a:latin typeface="Open Sans" panose="020B0604020202020204" charset="0"/>
            <a:ea typeface="Open Sans" panose="020B0604020202020204" charset="0"/>
            <a:cs typeface="Open Sans" panose="020B0604020202020204" charset="0"/>
          </a:endParaRPr>
        </a:p>
      </dsp:txBody>
      <dsp:txXfrm rot="-5400000">
        <a:off x="2635116" y="2079655"/>
        <a:ext cx="1244047" cy="1429938"/>
      </dsp:txXfrm>
    </dsp:sp>
    <dsp:sp modelId="{EB1413A2-F800-4BA7-8841-BBB89D6483E3}">
      <dsp:nvSpPr>
        <dsp:cNvPr id="0" name=""/>
        <dsp:cNvSpPr/>
      </dsp:nvSpPr>
      <dsp:spPr>
        <a:xfrm>
          <a:off x="7135936" y="3946621"/>
          <a:ext cx="2318370" cy="1246435"/>
        </a:xfrm>
        <a:prstGeom prst="rect">
          <a:avLst/>
        </a:prstGeom>
        <a:noFill/>
        <a:ln>
          <a:noFill/>
        </a:ln>
        <a:effectLst/>
      </dsp:spPr>
      <dsp:style>
        <a:lnRef idx="0">
          <a:scrgbClr r="0" g="0" b="0"/>
        </a:lnRef>
        <a:fillRef idx="0">
          <a:scrgbClr r="0" g="0" b="0"/>
        </a:fillRef>
        <a:effectRef idx="0">
          <a:scrgbClr r="0" g="0" b="0"/>
        </a:effectRef>
        <a:fontRef idx="minor"/>
      </dsp:style>
    </dsp:sp>
    <dsp:sp modelId="{C1A43178-AB67-46D4-B413-71BB70D7587C}">
      <dsp:nvSpPr>
        <dsp:cNvPr id="0" name=""/>
        <dsp:cNvSpPr/>
      </dsp:nvSpPr>
      <dsp:spPr>
        <a:xfrm rot="5400000">
          <a:off x="7103119" y="169962"/>
          <a:ext cx="2077392" cy="1807331"/>
        </a:xfrm>
        <a:prstGeom prst="hexagon">
          <a:avLst>
            <a:gd name="adj" fmla="val 25000"/>
            <a:gd name="vf" fmla="val 115470"/>
          </a:avLst>
        </a:prstGeom>
        <a:solidFill>
          <a:srgbClr val="D0E0DC"/>
        </a:solidFill>
        <a:ln w="12700" cap="flat" cmpd="sng" algn="ctr">
          <a:solidFill>
            <a:srgbClr val="D9D9D9">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de-DE" sz="2400" kern="1200" dirty="0" err="1">
              <a:ln/>
              <a:solidFill>
                <a:prstClr val="black">
                  <a:lumMod val="65000"/>
                  <a:lumOff val="35000"/>
                </a:prstClr>
              </a:solidFill>
              <a:latin typeface="Open Sans" panose="020B0604020202020204" charset="0"/>
              <a:ea typeface="Open Sans" panose="020B0604020202020204" charset="0"/>
              <a:cs typeface="Open Sans" panose="020B0604020202020204" charset="0"/>
            </a:rPr>
            <a:t>Canva</a:t>
          </a:r>
          <a:endParaRPr lang="de-DE" sz="2400" kern="1200" dirty="0">
            <a:ln/>
            <a:solidFill>
              <a:prstClr val="black">
                <a:lumMod val="65000"/>
                <a:lumOff val="35000"/>
              </a:prstClr>
            </a:solidFill>
            <a:latin typeface="Open Sans" panose="020B0604020202020204" charset="0"/>
            <a:ea typeface="Open Sans" panose="020B0604020202020204" charset="0"/>
            <a:cs typeface="Open Sans" panose="020B0604020202020204" charset="0"/>
          </a:endParaRPr>
        </a:p>
      </dsp:txBody>
      <dsp:txXfrm rot="-5400000">
        <a:off x="7519791" y="358659"/>
        <a:ext cx="1244047" cy="1429938"/>
      </dsp:txXfrm>
    </dsp:sp>
    <dsp:sp modelId="{E0BD3798-B758-4BB9-9760-3F26F3246A38}">
      <dsp:nvSpPr>
        <dsp:cNvPr id="0" name=""/>
        <dsp:cNvSpPr/>
      </dsp:nvSpPr>
      <dsp:spPr>
        <a:xfrm rot="5400000">
          <a:off x="1251940" y="138885"/>
          <a:ext cx="2077392" cy="1807331"/>
        </a:xfrm>
        <a:prstGeom prst="hexagon">
          <a:avLst>
            <a:gd name="adj" fmla="val 25000"/>
            <a:gd name="vf" fmla="val 115470"/>
          </a:avLst>
        </a:prstGeom>
        <a:solidFill>
          <a:srgbClr val="D0E0DC"/>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de-DE" sz="2400" kern="1200" dirty="0">
              <a:ln/>
              <a:solidFill>
                <a:schemeClr val="tx1">
                  <a:lumMod val="65000"/>
                  <a:lumOff val="35000"/>
                </a:schemeClr>
              </a:solidFill>
              <a:latin typeface="Open Sans" panose="020B0604020202020204" charset="0"/>
              <a:ea typeface="Open Sans" panose="020B0604020202020204" charset="0"/>
              <a:cs typeface="Open Sans" panose="020B0604020202020204" charset="0"/>
            </a:rPr>
            <a:t>Excel</a:t>
          </a:r>
        </a:p>
      </dsp:txBody>
      <dsp:txXfrm rot="-5400000">
        <a:off x="1668612" y="327582"/>
        <a:ext cx="1244047" cy="1429938"/>
      </dsp:txXfrm>
    </dsp:sp>
    <dsp:sp modelId="{19C49099-4753-4BFC-8F93-B57FDAEEED1D}">
      <dsp:nvSpPr>
        <dsp:cNvPr id="0" name=""/>
        <dsp:cNvSpPr/>
      </dsp:nvSpPr>
      <dsp:spPr>
        <a:xfrm>
          <a:off x="1975693" y="5709911"/>
          <a:ext cx="2243583" cy="1246435"/>
        </a:xfrm>
        <a:prstGeom prst="rect">
          <a:avLst/>
        </a:prstGeom>
        <a:noFill/>
        <a:ln>
          <a:noFill/>
        </a:ln>
        <a:effectLst/>
      </dsp:spPr>
      <dsp:style>
        <a:lnRef idx="0">
          <a:scrgbClr r="0" g="0" b="0"/>
        </a:lnRef>
        <a:fillRef idx="0">
          <a:scrgbClr r="0" g="0" b="0"/>
        </a:fillRef>
        <a:effectRef idx="0">
          <a:scrgbClr r="0" g="0" b="0"/>
        </a:effectRef>
        <a:fontRef idx="minor"/>
      </dsp:style>
    </dsp:sp>
    <dsp:sp modelId="{D4F3BF5A-EE77-4C02-A61C-80136158F426}">
      <dsp:nvSpPr>
        <dsp:cNvPr id="0" name=""/>
        <dsp:cNvSpPr/>
      </dsp:nvSpPr>
      <dsp:spPr>
        <a:xfrm rot="5400000">
          <a:off x="8627280" y="4685425"/>
          <a:ext cx="2077392" cy="1807331"/>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de-DE" sz="3600" kern="1200"/>
        </a:p>
      </dsp:txBody>
      <dsp:txXfrm rot="-5400000">
        <a:off x="9043952" y="4874122"/>
        <a:ext cx="1244047" cy="142993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F02CA-77CB-4E54-B712-21E588799EE8}" type="datetimeFigureOut">
              <a:rPr lang="de-DE" smtClean="0"/>
              <a:t>13.07.2023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F729A-0AF0-4995-B32B-9504BC68960C}" type="slidenum">
              <a:rPr lang="de-DE" smtClean="0"/>
              <a:t>‹Nr.›</a:t>
            </a:fld>
            <a:endParaRPr lang="de-DE"/>
          </a:p>
        </p:txBody>
      </p:sp>
    </p:spTree>
    <p:extLst>
      <p:ext uri="{BB962C8B-B14F-4D97-AF65-F5344CB8AC3E}">
        <p14:creationId xmlns:p14="http://schemas.microsoft.com/office/powerpoint/2010/main" val="2810794510"/>
      </p:ext>
    </p:extLst>
  </p:cSld>
  <p:clrMap bg1="lt1" tx1="dk1" bg2="lt2" tx2="dk2" accent1="accent1" accent2="accent2" accent3="accent3" accent4="accent4" accent5="accent5" accent6="accent6" hlink="hlink" folHlink="folHlink"/>
  <p:notesStyle>
    <a:lvl1pPr marL="0" algn="l" defTabSz="914080" rtl="0" eaLnBrk="1" latinLnBrk="0" hangingPunct="1">
      <a:defRPr sz="1200" kern="1200">
        <a:solidFill>
          <a:schemeClr val="tx1"/>
        </a:solidFill>
        <a:latin typeface="+mn-lt"/>
        <a:ea typeface="+mn-ea"/>
        <a:cs typeface="+mn-cs"/>
      </a:defRPr>
    </a:lvl1pPr>
    <a:lvl2pPr marL="457040" algn="l" defTabSz="914080" rtl="0" eaLnBrk="1" latinLnBrk="0" hangingPunct="1">
      <a:defRPr sz="1200" kern="1200">
        <a:solidFill>
          <a:schemeClr val="tx1"/>
        </a:solidFill>
        <a:latin typeface="+mn-lt"/>
        <a:ea typeface="+mn-ea"/>
        <a:cs typeface="+mn-cs"/>
      </a:defRPr>
    </a:lvl2pPr>
    <a:lvl3pPr marL="914080" algn="l" defTabSz="914080" rtl="0" eaLnBrk="1" latinLnBrk="0" hangingPunct="1">
      <a:defRPr sz="1200" kern="1200">
        <a:solidFill>
          <a:schemeClr val="tx1"/>
        </a:solidFill>
        <a:latin typeface="+mn-lt"/>
        <a:ea typeface="+mn-ea"/>
        <a:cs typeface="+mn-cs"/>
      </a:defRPr>
    </a:lvl3pPr>
    <a:lvl4pPr marL="1371120" algn="l" defTabSz="914080" rtl="0" eaLnBrk="1" latinLnBrk="0" hangingPunct="1">
      <a:defRPr sz="1200" kern="1200">
        <a:solidFill>
          <a:schemeClr val="tx1"/>
        </a:solidFill>
        <a:latin typeface="+mn-lt"/>
        <a:ea typeface="+mn-ea"/>
        <a:cs typeface="+mn-cs"/>
      </a:defRPr>
    </a:lvl4pPr>
    <a:lvl5pPr marL="1828160" algn="l" defTabSz="914080" rtl="0" eaLnBrk="1" latinLnBrk="0" hangingPunct="1">
      <a:defRPr sz="1200" kern="1200">
        <a:solidFill>
          <a:schemeClr val="tx1"/>
        </a:solidFill>
        <a:latin typeface="+mn-lt"/>
        <a:ea typeface="+mn-ea"/>
        <a:cs typeface="+mn-cs"/>
      </a:defRPr>
    </a:lvl5pPr>
    <a:lvl6pPr marL="2285200" algn="l" defTabSz="914080" rtl="0" eaLnBrk="1" latinLnBrk="0" hangingPunct="1">
      <a:defRPr sz="1200" kern="1200">
        <a:solidFill>
          <a:schemeClr val="tx1"/>
        </a:solidFill>
        <a:latin typeface="+mn-lt"/>
        <a:ea typeface="+mn-ea"/>
        <a:cs typeface="+mn-cs"/>
      </a:defRPr>
    </a:lvl6pPr>
    <a:lvl7pPr marL="2742240" algn="l" defTabSz="914080" rtl="0" eaLnBrk="1" latinLnBrk="0" hangingPunct="1">
      <a:defRPr sz="1200" kern="1200">
        <a:solidFill>
          <a:schemeClr val="tx1"/>
        </a:solidFill>
        <a:latin typeface="+mn-lt"/>
        <a:ea typeface="+mn-ea"/>
        <a:cs typeface="+mn-cs"/>
      </a:defRPr>
    </a:lvl7pPr>
    <a:lvl8pPr marL="3199280" algn="l" defTabSz="914080" rtl="0" eaLnBrk="1" latinLnBrk="0" hangingPunct="1">
      <a:defRPr sz="1200" kern="1200">
        <a:solidFill>
          <a:schemeClr val="tx1"/>
        </a:solidFill>
        <a:latin typeface="+mn-lt"/>
        <a:ea typeface="+mn-ea"/>
        <a:cs typeface="+mn-cs"/>
      </a:defRPr>
    </a:lvl8pPr>
    <a:lvl9pPr marL="3656320" algn="l" defTabSz="914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Diskussionsthema in allen Demokratien</a:t>
            </a:r>
            <a:r>
              <a:rPr lang="de-DE" baseline="0" dirty="0"/>
              <a:t> -&gt; hohe Relevanz, auch aktuell in Deutschland</a:t>
            </a:r>
          </a:p>
          <a:p>
            <a:pPr marL="0" lvl="0" indent="0" algn="l" rtl="0">
              <a:spcBef>
                <a:spcPts val="0"/>
              </a:spcBef>
              <a:spcAft>
                <a:spcPts val="0"/>
              </a:spcAft>
              <a:buNone/>
            </a:pPr>
            <a:r>
              <a:rPr lang="de-DE" baseline="0" dirty="0"/>
              <a:t>Mathematisches Problem: Rationale Zahlen auf Ganze Zahl abbilden</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7</a:t>
            </a:fld>
            <a:endParaRPr lang="de-DE"/>
          </a:p>
        </p:txBody>
      </p:sp>
    </p:spTree>
    <p:extLst>
      <p:ext uri="{BB962C8B-B14F-4D97-AF65-F5344CB8AC3E}">
        <p14:creationId xmlns:p14="http://schemas.microsoft.com/office/powerpoint/2010/main" val="409098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Menti: keine Verknüpfung in Notion, an notwendigen</a:t>
            </a:r>
            <a:r>
              <a:rPr lang="de-DE" baseline="0" dirty="0"/>
              <a:t> Stellen Bilder</a:t>
            </a:r>
            <a:r>
              <a:rPr lang="de-DE" dirty="0"/>
              <a:t>, Umfragen per Handzeichen</a:t>
            </a:r>
          </a:p>
          <a:p>
            <a:pPr marL="0" lvl="0" indent="0" algn="l" rtl="0">
              <a:spcBef>
                <a:spcPts val="0"/>
              </a:spcBef>
              <a:spcAft>
                <a:spcPts val="0"/>
              </a:spcAft>
              <a:buNone/>
            </a:pPr>
            <a:r>
              <a:rPr lang="de-DE" dirty="0" err="1"/>
              <a:t>Canva</a:t>
            </a:r>
            <a:r>
              <a:rPr lang="de-DE" dirty="0"/>
              <a:t>: Sammeln</a:t>
            </a:r>
            <a:r>
              <a:rPr lang="de-DE" baseline="0" dirty="0"/>
              <a:t> Ergebnisse an Tafel, permanent sichtbar, Link aus Notion entfernt</a:t>
            </a:r>
          </a:p>
          <a:p>
            <a:pPr marL="0" lvl="0" indent="0" algn="l" rtl="0">
              <a:spcBef>
                <a:spcPts val="0"/>
              </a:spcBef>
              <a:spcAft>
                <a:spcPts val="0"/>
              </a:spcAft>
              <a:buNone/>
            </a:pPr>
            <a:r>
              <a:rPr lang="de-DE" baseline="0" dirty="0" err="1"/>
              <a:t>Canva</a:t>
            </a:r>
            <a:r>
              <a:rPr lang="de-DE" baseline="0" dirty="0"/>
              <a:t> ohnehin weg</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33</a:t>
            </a:fld>
            <a:endParaRPr lang="de-DE"/>
          </a:p>
        </p:txBody>
      </p:sp>
    </p:spTree>
    <p:extLst>
      <p:ext uri="{BB962C8B-B14F-4D97-AF65-F5344CB8AC3E}">
        <p14:creationId xmlns:p14="http://schemas.microsoft.com/office/powerpoint/2010/main" val="697795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080" rtl="0" eaLnBrk="1" fontAlgn="auto" latinLnBrk="0" hangingPunct="1">
              <a:lnSpc>
                <a:spcPct val="100000"/>
              </a:lnSpc>
              <a:spcBef>
                <a:spcPts val="0"/>
              </a:spcBef>
              <a:spcAft>
                <a:spcPts val="0"/>
              </a:spcAft>
              <a:buClrTx/>
              <a:buSzTx/>
              <a:buFontTx/>
              <a:buNone/>
              <a:tabLst/>
              <a:defRPr/>
            </a:pPr>
            <a:r>
              <a:rPr lang="de-DE" dirty="0"/>
              <a:t>vorerst</a:t>
            </a:r>
            <a:r>
              <a:rPr lang="de-DE" baseline="0" dirty="0"/>
              <a:t> </a:t>
            </a:r>
            <a:r>
              <a:rPr lang="de-DE" dirty="0"/>
              <a:t>keine Zeitanpassung erforderlich</a:t>
            </a:r>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34</a:t>
            </a:fld>
            <a:endParaRPr lang="de-DE"/>
          </a:p>
        </p:txBody>
      </p:sp>
    </p:spTree>
    <p:extLst>
      <p:ext uri="{BB962C8B-B14F-4D97-AF65-F5344CB8AC3E}">
        <p14:creationId xmlns:p14="http://schemas.microsoft.com/office/powerpoint/2010/main" val="3609338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37</a:t>
            </a:fld>
            <a:endParaRPr lang="de-DE"/>
          </a:p>
        </p:txBody>
      </p:sp>
    </p:spTree>
    <p:extLst>
      <p:ext uri="{BB962C8B-B14F-4D97-AF65-F5344CB8AC3E}">
        <p14:creationId xmlns:p14="http://schemas.microsoft.com/office/powerpoint/2010/main" val="2429405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Probleme</a:t>
            </a:r>
            <a:r>
              <a:rPr lang="de-DE" baseline="0" dirty="0"/>
              <a:t> bei Prozentrechnung ca. 50%</a:t>
            </a:r>
            <a:endParaRPr lang="de-DE" dirty="0"/>
          </a:p>
          <a:p>
            <a:pPr marL="0" lvl="0" indent="0" algn="l" rtl="0">
              <a:spcBef>
                <a:spcPts val="0"/>
              </a:spcBef>
              <a:spcAft>
                <a:spcPts val="0"/>
              </a:spcAft>
              <a:buNone/>
            </a:pPr>
            <a:r>
              <a:rPr lang="de-DE" dirty="0"/>
              <a:t>Freies Feedback positiv</a:t>
            </a:r>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38</a:t>
            </a:fld>
            <a:endParaRPr lang="de-DE"/>
          </a:p>
        </p:txBody>
      </p:sp>
    </p:spTree>
    <p:extLst>
      <p:ext uri="{BB962C8B-B14F-4D97-AF65-F5344CB8AC3E}">
        <p14:creationId xmlns:p14="http://schemas.microsoft.com/office/powerpoint/2010/main" val="1368575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a:t>
            </a:r>
            <a:r>
              <a:rPr lang="de-DE" baseline="0" dirty="0"/>
              <a:t>   </a:t>
            </a:r>
            <a:r>
              <a:rPr lang="de-DE" dirty="0"/>
              <a:t>Wechsel Medien: Eine Person präsentiert, die andere für Wechsel zuständig</a:t>
            </a:r>
          </a:p>
          <a:p>
            <a:pPr marL="171450" lvl="0" indent="-171450" algn="l" rtl="0">
              <a:spcBef>
                <a:spcPts val="0"/>
              </a:spcBef>
              <a:spcAft>
                <a:spcPts val="0"/>
              </a:spcAft>
              <a:buFontTx/>
              <a:buChar char="-"/>
            </a:pPr>
            <a:r>
              <a:rPr lang="de-DE" dirty="0"/>
              <a:t>Erkennen,</a:t>
            </a:r>
            <a:r>
              <a:rPr lang="de-DE" baseline="0" dirty="0"/>
              <a:t> dass man den Pfeil ausklappen kann, …</a:t>
            </a:r>
          </a:p>
          <a:p>
            <a:pPr marL="171450" lvl="0" indent="-171450" algn="l" rtl="0">
              <a:spcBef>
                <a:spcPts val="0"/>
              </a:spcBef>
              <a:spcAft>
                <a:spcPts val="0"/>
              </a:spcAft>
              <a:buFontTx/>
              <a:buChar char="-"/>
            </a:pPr>
            <a:r>
              <a:rPr lang="de-DE" dirty="0"/>
              <a:t>Element reagiert</a:t>
            </a:r>
            <a:r>
              <a:rPr lang="de-DE" baseline="0" dirty="0"/>
              <a:t> nicht, Seite lädt nicht, </a:t>
            </a:r>
            <a:r>
              <a:rPr lang="de-DE" baseline="0" dirty="0" err="1"/>
              <a:t>Canva</a:t>
            </a:r>
            <a:r>
              <a:rPr lang="de-DE" baseline="0" dirty="0"/>
              <a:t> will nicht,…</a:t>
            </a:r>
          </a:p>
          <a:p>
            <a:pPr marL="171450" lvl="0" indent="-171450" algn="l" rtl="0">
              <a:spcBef>
                <a:spcPts val="0"/>
              </a:spcBef>
              <a:spcAft>
                <a:spcPts val="0"/>
              </a:spcAft>
              <a:buFontTx/>
              <a:buChar char="-"/>
            </a:pPr>
            <a:r>
              <a:rPr lang="de-DE" baseline="0" dirty="0"/>
              <a:t>Anpassung des Unterrichts an Störung</a:t>
            </a:r>
          </a:p>
          <a:p>
            <a:pPr marL="171450" lvl="0" indent="-171450" algn="l" rtl="0">
              <a:spcBef>
                <a:spcPts val="0"/>
              </a:spcBef>
              <a:spcAft>
                <a:spcPts val="0"/>
              </a:spcAft>
              <a:buFontTx/>
              <a:buChar char="-"/>
            </a:pPr>
            <a:r>
              <a:rPr lang="de-DE" baseline="0" dirty="0"/>
              <a:t>Materialien und Aufschriebe sind fest und können nicht im Unterricht bearbeitet werden</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39</a:t>
            </a:fld>
            <a:endParaRPr lang="de-DE"/>
          </a:p>
        </p:txBody>
      </p:sp>
    </p:spTree>
    <p:extLst>
      <p:ext uri="{BB962C8B-B14F-4D97-AF65-F5344CB8AC3E}">
        <p14:creationId xmlns:p14="http://schemas.microsoft.com/office/powerpoint/2010/main" val="1656711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7800" lvl="0" indent="-177800" algn="l" rtl="0">
              <a:spcBef>
                <a:spcPts val="0"/>
              </a:spcBef>
              <a:spcAft>
                <a:spcPts val="0"/>
              </a:spcAft>
              <a:buSzPts val="1800"/>
              <a:buChar char="●"/>
            </a:pPr>
            <a:r>
              <a:rPr lang="de-DE" dirty="0"/>
              <a:t>Wir waren zufrieden</a:t>
            </a:r>
          </a:p>
          <a:p>
            <a:pPr marL="177800" lvl="0" indent="-177800" algn="l" rtl="0">
              <a:spcBef>
                <a:spcPts val="0"/>
              </a:spcBef>
              <a:spcAft>
                <a:spcPts val="0"/>
              </a:spcAft>
              <a:buSzPts val="1800"/>
              <a:buChar char="●"/>
            </a:pPr>
            <a:r>
              <a:rPr lang="de-DE" dirty="0"/>
              <a:t>Hat im Großen funktioniert</a:t>
            </a:r>
          </a:p>
          <a:p>
            <a:pPr marL="177800" lvl="0" indent="-177800" algn="l" rtl="0">
              <a:spcBef>
                <a:spcPts val="0"/>
              </a:spcBef>
              <a:spcAft>
                <a:spcPts val="0"/>
              </a:spcAft>
              <a:buSzPts val="1800"/>
              <a:buChar char="●"/>
            </a:pPr>
            <a:r>
              <a:rPr lang="de-DE" dirty="0"/>
              <a:t>Tools neu / besser kennengelernt:</a:t>
            </a:r>
          </a:p>
          <a:p>
            <a:pPr marL="177800" lvl="0" indent="0" algn="l" rtl="0">
              <a:spcBef>
                <a:spcPts val="0"/>
              </a:spcBef>
              <a:spcAft>
                <a:spcPts val="0"/>
              </a:spcAft>
              <a:buSzPts val="1800"/>
              <a:buNone/>
            </a:pPr>
            <a:r>
              <a:rPr lang="de-DE" dirty="0"/>
              <a:t>Notion, H5P, </a:t>
            </a:r>
            <a:r>
              <a:rPr lang="de-DE" dirty="0" err="1"/>
              <a:t>Geogebra</a:t>
            </a:r>
            <a:r>
              <a:rPr lang="de-DE" dirty="0"/>
              <a:t>, Menti</a:t>
            </a:r>
          </a:p>
          <a:p>
            <a:pPr marL="177800" lvl="0" indent="-177800" algn="l" rtl="0">
              <a:spcBef>
                <a:spcPts val="0"/>
              </a:spcBef>
              <a:spcAft>
                <a:spcPts val="0"/>
              </a:spcAft>
              <a:buSzPts val="1800"/>
              <a:buChar char="●"/>
            </a:pPr>
            <a:r>
              <a:rPr lang="de-DE" dirty="0" err="1"/>
              <a:t>PingPong</a:t>
            </a:r>
            <a:r>
              <a:rPr lang="de-DE" dirty="0"/>
              <a:t> Spiel zwischen Digital und Analog </a:t>
            </a:r>
          </a:p>
          <a:p>
            <a:pPr marL="177800" lvl="0" indent="-177800" algn="l" rtl="0">
              <a:spcBef>
                <a:spcPts val="0"/>
              </a:spcBef>
              <a:spcAft>
                <a:spcPts val="0"/>
              </a:spcAft>
              <a:buSzPts val="1800"/>
              <a:buChar char="●"/>
            </a:pPr>
            <a:r>
              <a:rPr lang="de-DE" dirty="0"/>
              <a:t>Nicht zu viele verschiedene digitale Medien</a:t>
            </a:r>
          </a:p>
          <a:p>
            <a:pPr marL="0" lvl="0" indent="0" algn="l" rtl="0">
              <a:spcBef>
                <a:spcPts val="0"/>
              </a:spcBef>
              <a:spcAft>
                <a:spcPts val="0"/>
              </a:spcAft>
              <a:buSzPts val="1800"/>
              <a:buNone/>
            </a:pPr>
            <a:endParaRPr lang="de-DE" dirty="0">
              <a:solidFill>
                <a:srgbClr val="FF0000"/>
              </a:solidFill>
            </a:endParaRPr>
          </a:p>
        </p:txBody>
      </p:sp>
      <p:sp>
        <p:nvSpPr>
          <p:cNvPr id="4" name="Foliennummernplatzhalter 3"/>
          <p:cNvSpPr>
            <a:spLocks noGrp="1"/>
          </p:cNvSpPr>
          <p:nvPr>
            <p:ph type="sldNum" sz="quarter" idx="5"/>
          </p:nvPr>
        </p:nvSpPr>
        <p:spPr/>
        <p:txBody>
          <a:bodyPr/>
          <a:lstStyle/>
          <a:p>
            <a:fld id="{E13F729A-0AF0-4995-B32B-9504BC68960C}" type="slidenum">
              <a:rPr lang="de-DE" smtClean="0"/>
              <a:t>41</a:t>
            </a:fld>
            <a:endParaRPr lang="de-DE"/>
          </a:p>
        </p:txBody>
      </p:sp>
    </p:spTree>
    <p:extLst>
      <p:ext uri="{BB962C8B-B14F-4D97-AF65-F5344CB8AC3E}">
        <p14:creationId xmlns:p14="http://schemas.microsoft.com/office/powerpoint/2010/main" val="242638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13</a:t>
            </a:fld>
            <a:endParaRPr lang="de-DE"/>
          </a:p>
        </p:txBody>
      </p:sp>
    </p:spTree>
    <p:extLst>
      <p:ext uri="{BB962C8B-B14F-4D97-AF65-F5344CB8AC3E}">
        <p14:creationId xmlns:p14="http://schemas.microsoft.com/office/powerpoint/2010/main" val="34509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15</a:t>
            </a:fld>
            <a:endParaRPr lang="de-DE"/>
          </a:p>
        </p:txBody>
      </p:sp>
    </p:spTree>
    <p:extLst>
      <p:ext uri="{BB962C8B-B14F-4D97-AF65-F5344CB8AC3E}">
        <p14:creationId xmlns:p14="http://schemas.microsoft.com/office/powerpoint/2010/main" val="3055147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16</a:t>
            </a:fld>
            <a:endParaRPr lang="de-DE"/>
          </a:p>
        </p:txBody>
      </p:sp>
    </p:spTree>
    <p:extLst>
      <p:ext uri="{BB962C8B-B14F-4D97-AF65-F5344CB8AC3E}">
        <p14:creationId xmlns:p14="http://schemas.microsoft.com/office/powerpoint/2010/main" val="1733921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Argumentation: </a:t>
            </a:r>
            <a:r>
              <a:rPr lang="de-DE" dirty="0">
                <a:solidFill>
                  <a:schemeClr val="dk1"/>
                </a:solidFill>
              </a:rPr>
              <a:t>-&gt; Vorstellung eigenes Verfahren, </a:t>
            </a:r>
            <a:r>
              <a:rPr lang="de-DE" dirty="0" err="1">
                <a:solidFill>
                  <a:schemeClr val="dk1"/>
                </a:solidFill>
              </a:rPr>
              <a:t>D’Hondt</a:t>
            </a:r>
            <a:r>
              <a:rPr lang="de-DE" dirty="0">
                <a:solidFill>
                  <a:schemeClr val="dk1"/>
                </a:solidFill>
              </a:rPr>
              <a:t> / Saint-</a:t>
            </a:r>
            <a:r>
              <a:rPr lang="de-DE" dirty="0" err="1">
                <a:solidFill>
                  <a:schemeClr val="dk1"/>
                </a:solidFill>
              </a:rPr>
              <a:t>Lague</a:t>
            </a:r>
            <a:endParaRPr lang="de-DE" dirty="0">
              <a:solidFill>
                <a:schemeClr val="dk1"/>
              </a:solidFill>
            </a:endParaRPr>
          </a:p>
          <a:p>
            <a:pPr marL="0" lvl="0" indent="0" algn="l" rtl="0">
              <a:spcBef>
                <a:spcPts val="0"/>
              </a:spcBef>
              <a:spcAft>
                <a:spcPts val="0"/>
              </a:spcAft>
              <a:buNone/>
            </a:pPr>
            <a:r>
              <a:rPr lang="de-DE" dirty="0"/>
              <a:t>Modellierung: Überführung Rechnung auf Sitzplätze, was bedeutet das, ist das gut? (Diskussionspart)</a:t>
            </a:r>
          </a:p>
          <a:p>
            <a:pPr marL="0" lvl="0" indent="0" algn="l" rtl="0">
              <a:spcBef>
                <a:spcPts val="0"/>
              </a:spcBef>
              <a:spcAft>
                <a:spcPts val="0"/>
              </a:spcAft>
              <a:buNone/>
            </a:pPr>
            <a:r>
              <a:rPr lang="de-DE" dirty="0"/>
              <a:t>Prüfen: </a:t>
            </a:r>
            <a:r>
              <a:rPr lang="de-DE" dirty="0" err="1"/>
              <a:t>Disskussionspart</a:t>
            </a:r>
            <a:endParaRPr lang="de-DE" dirty="0"/>
          </a:p>
          <a:p>
            <a:pPr marL="0" lvl="0" indent="0" algn="l" rtl="0">
              <a:spcBef>
                <a:spcPts val="0"/>
              </a:spcBef>
              <a:spcAft>
                <a:spcPts val="0"/>
              </a:spcAft>
              <a:buNone/>
            </a:pPr>
            <a:r>
              <a:rPr lang="de-DE" dirty="0"/>
              <a:t>GMK:</a:t>
            </a:r>
            <a:r>
              <a:rPr lang="de-DE" baseline="0" dirty="0"/>
              <a:t> Wissen Verfahren, Paradoxon, Diskussion</a:t>
            </a:r>
            <a:endParaRPr lang="de-DE" dirty="0"/>
          </a:p>
          <a:p>
            <a:pPr marL="0" lvl="0" indent="0" algn="l" rtl="0">
              <a:spcBef>
                <a:spcPts val="0"/>
              </a:spcBef>
              <a:spcAft>
                <a:spcPts val="0"/>
              </a:spcAft>
              <a:buNone/>
            </a:pPr>
            <a:r>
              <a:rPr lang="de-DE" dirty="0"/>
              <a:t>Demokratiebildung: Mündige Bürger, Allgemeinbildung, Herabsetzung des Wahlalters</a:t>
            </a:r>
          </a:p>
          <a:p>
            <a:pPr marL="0" lvl="0" indent="0" algn="l" rtl="0">
              <a:spcBef>
                <a:spcPts val="0"/>
              </a:spcBef>
              <a:spcAft>
                <a:spcPts val="0"/>
              </a:spcAft>
              <a:buNone/>
            </a:pP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18</a:t>
            </a:fld>
            <a:endParaRPr lang="de-DE"/>
          </a:p>
        </p:txBody>
      </p:sp>
    </p:spTree>
    <p:extLst>
      <p:ext uri="{BB962C8B-B14F-4D97-AF65-F5344CB8AC3E}">
        <p14:creationId xmlns:p14="http://schemas.microsoft.com/office/powerpoint/2010/main" val="36757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Argumentation: </a:t>
            </a:r>
            <a:r>
              <a:rPr lang="de-DE" dirty="0">
                <a:solidFill>
                  <a:schemeClr val="dk1"/>
                </a:solidFill>
              </a:rPr>
              <a:t>-&gt; Vorstellung eigenes Verfahren, </a:t>
            </a:r>
            <a:r>
              <a:rPr lang="de-DE" dirty="0" err="1">
                <a:solidFill>
                  <a:schemeClr val="dk1"/>
                </a:solidFill>
              </a:rPr>
              <a:t>D’Hondt</a:t>
            </a:r>
            <a:r>
              <a:rPr lang="de-DE" dirty="0">
                <a:solidFill>
                  <a:schemeClr val="dk1"/>
                </a:solidFill>
              </a:rPr>
              <a:t> / Saint-</a:t>
            </a:r>
            <a:r>
              <a:rPr lang="de-DE" dirty="0" err="1">
                <a:solidFill>
                  <a:schemeClr val="dk1"/>
                </a:solidFill>
              </a:rPr>
              <a:t>Lague</a:t>
            </a:r>
            <a:endParaRPr lang="de-DE" dirty="0">
              <a:solidFill>
                <a:schemeClr val="dk1"/>
              </a:solidFill>
            </a:endParaRPr>
          </a:p>
          <a:p>
            <a:pPr marL="0" lvl="0" indent="0" algn="l" rtl="0">
              <a:spcBef>
                <a:spcPts val="0"/>
              </a:spcBef>
              <a:spcAft>
                <a:spcPts val="0"/>
              </a:spcAft>
              <a:buNone/>
            </a:pPr>
            <a:r>
              <a:rPr lang="de-DE" dirty="0"/>
              <a:t>Modellierung: Überführung Rechnung auf Sitzplätze, was bedeutet das, ist das gut</a:t>
            </a:r>
          </a:p>
          <a:p>
            <a:pPr marL="0" lvl="0" indent="0" algn="l" rtl="0">
              <a:spcBef>
                <a:spcPts val="0"/>
              </a:spcBef>
              <a:spcAft>
                <a:spcPts val="0"/>
              </a:spcAft>
              <a:buNone/>
            </a:pP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19</a:t>
            </a:fld>
            <a:endParaRPr lang="de-DE"/>
          </a:p>
        </p:txBody>
      </p:sp>
    </p:spTree>
    <p:extLst>
      <p:ext uri="{BB962C8B-B14F-4D97-AF65-F5344CB8AC3E}">
        <p14:creationId xmlns:p14="http://schemas.microsoft.com/office/powerpoint/2010/main" val="2681575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Rechenvorschrift: </a:t>
            </a:r>
            <a:r>
              <a:rPr lang="de-DE" dirty="0" err="1"/>
              <a:t>Divisorverfahren</a:t>
            </a:r>
            <a:r>
              <a:rPr lang="de-DE" dirty="0"/>
              <a:t> -&gt; Divisor</a:t>
            </a:r>
            <a:r>
              <a:rPr lang="de-DE" baseline="0" dirty="0"/>
              <a:t> Bestimmung sehr komplex, kein festes Schema</a:t>
            </a:r>
          </a:p>
          <a:p>
            <a:pPr marL="0" lvl="0" indent="0" algn="l" rtl="0">
              <a:spcBef>
                <a:spcPts val="0"/>
              </a:spcBef>
              <a:spcAft>
                <a:spcPts val="0"/>
              </a:spcAft>
              <a:buNone/>
            </a:pPr>
            <a:r>
              <a:rPr lang="de-DE" baseline="0" dirty="0"/>
              <a:t>Höchstzahlenverfahren: festes Schema, einfache Berechnung</a:t>
            </a:r>
          </a:p>
          <a:p>
            <a:pPr marL="0" lvl="0" indent="0" algn="l" rtl="0">
              <a:spcBef>
                <a:spcPts val="0"/>
              </a:spcBef>
              <a:spcAft>
                <a:spcPts val="0"/>
              </a:spcAft>
              <a:buNone/>
            </a:pP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20</a:t>
            </a:fld>
            <a:endParaRPr lang="de-DE"/>
          </a:p>
        </p:txBody>
      </p:sp>
    </p:spTree>
    <p:extLst>
      <p:ext uri="{BB962C8B-B14F-4D97-AF65-F5344CB8AC3E}">
        <p14:creationId xmlns:p14="http://schemas.microsoft.com/office/powerpoint/2010/main" val="1603958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080" rtl="0" eaLnBrk="1" fontAlgn="auto" latinLnBrk="0" hangingPunct="1">
              <a:lnSpc>
                <a:spcPct val="100000"/>
              </a:lnSpc>
              <a:spcBef>
                <a:spcPts val="0"/>
              </a:spcBef>
              <a:spcAft>
                <a:spcPts val="0"/>
              </a:spcAft>
              <a:buClrTx/>
              <a:buSzTx/>
              <a:buFontTx/>
              <a:buNone/>
              <a:tabLst/>
              <a:defRPr/>
            </a:pPr>
            <a:r>
              <a:rPr lang="de-DE" dirty="0"/>
              <a:t>Zu verwendende Medien vorgegeben wenig bis keine eigene Entscheidung/ Bewertung</a:t>
            </a:r>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30</a:t>
            </a:fld>
            <a:endParaRPr lang="de-DE"/>
          </a:p>
        </p:txBody>
      </p:sp>
    </p:spTree>
    <p:extLst>
      <p:ext uri="{BB962C8B-B14F-4D97-AF65-F5344CB8AC3E}">
        <p14:creationId xmlns:p14="http://schemas.microsoft.com/office/powerpoint/2010/main" val="2324552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lgn="l" rtl="0">
              <a:spcBef>
                <a:spcPts val="0"/>
              </a:spcBef>
              <a:spcAft>
                <a:spcPts val="0"/>
              </a:spcAft>
              <a:buNone/>
            </a:pPr>
            <a:r>
              <a:rPr lang="de-DE" dirty="0"/>
              <a:t>Beide</a:t>
            </a:r>
            <a:r>
              <a:rPr lang="de-DE" baseline="0" dirty="0"/>
              <a:t> Herausforderungen gelöst:</a:t>
            </a:r>
          </a:p>
          <a:p>
            <a:pPr marL="171450" lvl="0" indent="-171450" algn="l" rtl="0">
              <a:spcBef>
                <a:spcPts val="0"/>
              </a:spcBef>
              <a:spcAft>
                <a:spcPts val="0"/>
              </a:spcAft>
              <a:buFontTx/>
              <a:buChar char="-"/>
            </a:pPr>
            <a:r>
              <a:rPr lang="de-DE" baseline="0" dirty="0" err="1"/>
              <a:t>Canva</a:t>
            </a:r>
            <a:r>
              <a:rPr lang="de-DE" baseline="0" dirty="0"/>
              <a:t> für </a:t>
            </a:r>
            <a:r>
              <a:rPr lang="de-DE" baseline="0" dirty="0" err="1"/>
              <a:t>SuS</a:t>
            </a:r>
            <a:r>
              <a:rPr lang="de-DE" baseline="0" dirty="0"/>
              <a:t> merkbar</a:t>
            </a:r>
          </a:p>
          <a:p>
            <a:pPr marL="171450" lvl="0" indent="-171450" algn="l" rtl="0">
              <a:spcBef>
                <a:spcPts val="0"/>
              </a:spcBef>
              <a:spcAft>
                <a:spcPts val="0"/>
              </a:spcAft>
              <a:buFontTx/>
              <a:buChar char="-"/>
            </a:pPr>
            <a:r>
              <a:rPr lang="de-DE" baseline="0" dirty="0"/>
              <a:t>Zeitplan nicht merkbar für </a:t>
            </a:r>
            <a:r>
              <a:rPr lang="de-DE" baseline="0" dirty="0" err="1"/>
              <a:t>SuS</a:t>
            </a:r>
            <a:endParaRPr lang="de-DE" dirty="0"/>
          </a:p>
          <a:p>
            <a:endParaRPr lang="de-DE" dirty="0"/>
          </a:p>
        </p:txBody>
      </p:sp>
      <p:sp>
        <p:nvSpPr>
          <p:cNvPr id="4" name="Foliennummernplatzhalter 3"/>
          <p:cNvSpPr>
            <a:spLocks noGrp="1"/>
          </p:cNvSpPr>
          <p:nvPr>
            <p:ph type="sldNum" sz="quarter" idx="5"/>
          </p:nvPr>
        </p:nvSpPr>
        <p:spPr/>
        <p:txBody>
          <a:bodyPr/>
          <a:lstStyle/>
          <a:p>
            <a:fld id="{E13F729A-0AF0-4995-B32B-9504BC68960C}" type="slidenum">
              <a:rPr lang="de-DE" smtClean="0"/>
              <a:t>32</a:t>
            </a:fld>
            <a:endParaRPr lang="de-DE"/>
          </a:p>
        </p:txBody>
      </p:sp>
    </p:spTree>
    <p:extLst>
      <p:ext uri="{BB962C8B-B14F-4D97-AF65-F5344CB8AC3E}">
        <p14:creationId xmlns:p14="http://schemas.microsoft.com/office/powerpoint/2010/main" val="605938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r>
              <a:rPr lang="de-DE" dirty="0"/>
              <a:t/>
            </a:r>
            <a:br>
              <a:rPr lang="de-DE" dirty="0"/>
            </a:br>
            <a:r>
              <a:rPr lang="de-DE" dirty="0"/>
              <a:t>(Auch zweizeilig möglich)</a:t>
            </a:r>
          </a:p>
        </p:txBody>
      </p:sp>
    </p:spTree>
    <p:extLst>
      <p:ext uri="{BB962C8B-B14F-4D97-AF65-F5344CB8AC3E}">
        <p14:creationId xmlns:p14="http://schemas.microsoft.com/office/powerpoint/2010/main" val="190524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24499710-2D6F-5743-B9E5-F18E3B23904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1" y="1770680"/>
            <a:ext cx="12191999" cy="4404693"/>
          </a:xfrm>
          <a:prstGeom prst="rect">
            <a:avLst/>
          </a:prstGeom>
        </p:spPr>
      </p:pic>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717412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3671066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Tree>
    <p:extLst>
      <p:ext uri="{BB962C8B-B14F-4D97-AF65-F5344CB8AC3E}">
        <p14:creationId xmlns:p14="http://schemas.microsoft.com/office/powerpoint/2010/main" val="257244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2463-8150-4DAA-877D-A146C8C8C60A}" type="datetime1">
              <a:rPr lang="de-DE" smtClean="0"/>
              <a:t>13.07.2023</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060272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a:t>Click to add text</a:t>
            </a:r>
          </a:p>
        </p:txBody>
      </p:sp>
      <p:sp>
        <p:nvSpPr>
          <p:cNvPr id="5" name="Date Placeholder 4"/>
          <p:cNvSpPr>
            <a:spLocks noGrp="1"/>
          </p:cNvSpPr>
          <p:nvPr>
            <p:ph type="dt" sz="half" idx="10"/>
          </p:nvPr>
        </p:nvSpPr>
        <p:spPr/>
        <p:txBody>
          <a:bodyPr/>
          <a:lstStyle/>
          <a:p>
            <a:fld id="{224C4683-D191-47F3-8302-BB2B36B1C86A}"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17002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dirty="0"/>
              <a:t>Bild</a:t>
            </a:r>
          </a:p>
        </p:txBody>
      </p:sp>
      <p:sp>
        <p:nvSpPr>
          <p:cNvPr id="5" name="Date Placeholder 4"/>
          <p:cNvSpPr>
            <a:spLocks noGrp="1"/>
          </p:cNvSpPr>
          <p:nvPr>
            <p:ph type="dt" sz="half" idx="10"/>
          </p:nvPr>
        </p:nvSpPr>
        <p:spPr/>
        <p:txBody>
          <a:bodyPr/>
          <a:lstStyle/>
          <a:p>
            <a:fld id="{5E89BE91-4B1C-4025-AE57-60317864A3F3}"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dirty="0" err="1"/>
              <a:t>Mastertitelformat</a:t>
            </a:r>
            <a:r>
              <a:rPr lang="en-US" altLang="de-DE" dirty="0"/>
              <a:t> </a:t>
            </a:r>
            <a:r>
              <a:rPr lang="en-US" altLang="de-DE" dirty="0" err="1"/>
              <a:t>bearbeiten</a:t>
            </a:r>
            <a:endParaRPr lang="en-US" dirty="0"/>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err="1"/>
              <a:t>Mastertextformat</a:t>
            </a:r>
            <a:r>
              <a:rPr lang="en-US" altLang="de-DE" dirty="0"/>
              <a:t> </a:t>
            </a:r>
            <a:r>
              <a:rPr lang="en-US" altLang="de-DE" dirty="0" err="1"/>
              <a:t>bearbeiten</a:t>
            </a:r>
            <a:endParaRPr lang="en-US" altLang="de-DE" dirty="0"/>
          </a:p>
        </p:txBody>
      </p:sp>
    </p:spTree>
    <p:extLst>
      <p:ext uri="{BB962C8B-B14F-4D97-AF65-F5344CB8AC3E}">
        <p14:creationId xmlns:p14="http://schemas.microsoft.com/office/powerpoint/2010/main" val="1436743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3AD15D93-083F-4B89-951E-D5F35A1BBEC8}"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552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90C3E158-F33A-4782-AFB5-03A3FD6F0AB2}"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1922369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r>
              <a:rPr lang="de-DE" dirty="0"/>
              <a:t/>
            </a:r>
            <a:br>
              <a:rPr lang="de-DE" dirty="0"/>
            </a:br>
            <a:r>
              <a:rPr lang="de-DE" dirty="0"/>
              <a:t>(Auch zweizeilig möglich)</a:t>
            </a:r>
          </a:p>
        </p:txBody>
      </p:sp>
    </p:spTree>
    <p:extLst>
      <p:ext uri="{BB962C8B-B14F-4D97-AF65-F5344CB8AC3E}">
        <p14:creationId xmlns:p14="http://schemas.microsoft.com/office/powerpoint/2010/main" val="81375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8" name="Bildplatzhalter 3">
            <a:extLst>
              <a:ext uri="{FF2B5EF4-FFF2-40B4-BE49-F238E27FC236}">
                <a16:creationId xmlns:a16="http://schemas.microsoft.com/office/drawing/2014/main" id="{6C6A0023-0015-9240-95BC-F4252EAD0508}"/>
              </a:ext>
            </a:extLst>
          </p:cNvPr>
          <p:cNvPicPr>
            <a:picLocks noChangeAspect="1"/>
          </p:cNvPicPr>
          <p:nvPr userDrawn="1"/>
        </p:nvPicPr>
        <p:blipFill>
          <a:blip r:embed="rId2">
            <a:extLst>
              <a:ext uri="{28A0092B-C50C-407E-A947-70E740481C1C}">
                <a14:useLocalDpi xmlns:a14="http://schemas.microsoft.com/office/drawing/2010/main" val="0"/>
              </a:ext>
            </a:extLst>
          </a:blip>
          <a:srcRect t="31679" b="31679"/>
          <a:stretch/>
        </p:blipFill>
        <p:spPr>
          <a:xfrm>
            <a:off x="156308" y="3618000"/>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r>
              <a:rPr lang="de-DE" dirty="0"/>
              <a:t/>
            </a:r>
            <a:br>
              <a:rPr lang="de-DE" dirty="0"/>
            </a:br>
            <a:r>
              <a:rPr lang="de-DE" dirty="0"/>
              <a:t>(Auch zweizeilig möglich)</a:t>
            </a:r>
          </a:p>
        </p:txBody>
      </p:sp>
    </p:spTree>
    <p:extLst>
      <p:ext uri="{BB962C8B-B14F-4D97-AF65-F5344CB8AC3E}">
        <p14:creationId xmlns:p14="http://schemas.microsoft.com/office/powerpoint/2010/main" val="2218825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9" name="Bildplatzhalter 3">
            <a:extLst>
              <a:ext uri="{FF2B5EF4-FFF2-40B4-BE49-F238E27FC236}">
                <a16:creationId xmlns:a16="http://schemas.microsoft.com/office/drawing/2014/main" id="{153A9B5E-D5F5-4943-9CE5-6CC8AD98494E}"/>
              </a:ext>
            </a:extLst>
          </p:cNvPr>
          <p:cNvPicPr>
            <a:picLocks noChangeAspect="1"/>
          </p:cNvPicPr>
          <p:nvPr userDrawn="1"/>
        </p:nvPicPr>
        <p:blipFill>
          <a:blip r:embed="rId2">
            <a:extLst>
              <a:ext uri="{28A0092B-C50C-407E-A947-70E740481C1C}">
                <a14:useLocalDpi xmlns:a14="http://schemas.microsoft.com/office/drawing/2010/main" val="0"/>
              </a:ext>
            </a:extLst>
          </a:blip>
          <a:srcRect t="18811" b="18811"/>
          <a:stretch>
            <a:fillRect/>
          </a:stretch>
        </p:blipFill>
        <p:spPr>
          <a:xfrm>
            <a:off x="154800" y="3618383"/>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r>
              <a:rPr lang="de-DE" dirty="0"/>
              <a:t/>
            </a:r>
            <a:br>
              <a:rPr lang="de-DE" dirty="0"/>
            </a:br>
            <a:r>
              <a:rPr lang="de-DE" dirty="0"/>
              <a:t>(Auch zweizeilig möglich)</a:t>
            </a:r>
          </a:p>
        </p:txBody>
      </p:sp>
    </p:spTree>
    <p:extLst>
      <p:ext uri="{BB962C8B-B14F-4D97-AF65-F5344CB8AC3E}">
        <p14:creationId xmlns:p14="http://schemas.microsoft.com/office/powerpoint/2010/main" val="2215268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247442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28408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521915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565236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048462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8439001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3990749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157FB1C4-03A2-5742-A484-BFCC04AE1E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1" y="1770680"/>
            <a:ext cx="12191999" cy="4404693"/>
          </a:xfrm>
          <a:prstGeom prst="rect">
            <a:avLst/>
          </a:prstGeom>
        </p:spPr>
      </p:pic>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4204291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959810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Tree>
    <p:extLst>
      <p:ext uri="{BB962C8B-B14F-4D97-AF65-F5344CB8AC3E}">
        <p14:creationId xmlns:p14="http://schemas.microsoft.com/office/powerpoint/2010/main" val="414052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2" name="Titel 1">
            <a:extLst>
              <a:ext uri="{FF2B5EF4-FFF2-40B4-BE49-F238E27FC236}">
                <a16:creationId xmlns:a16="http://schemas.microsoft.com/office/drawing/2014/main" id="{D8C57871-7566-4CAB-6D98-C47356BC26F2}"/>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40913952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2463-8150-4DAA-877D-A146C8C8C60A}" type="datetime1">
              <a:rPr lang="de-DE" smtClean="0"/>
              <a:t>13.07.2023</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819925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a:t>Click to add text</a:t>
            </a:r>
          </a:p>
        </p:txBody>
      </p:sp>
      <p:sp>
        <p:nvSpPr>
          <p:cNvPr id="5" name="Date Placeholder 4"/>
          <p:cNvSpPr>
            <a:spLocks noGrp="1"/>
          </p:cNvSpPr>
          <p:nvPr>
            <p:ph type="dt" sz="half" idx="10"/>
          </p:nvPr>
        </p:nvSpPr>
        <p:spPr/>
        <p:txBody>
          <a:bodyPr/>
          <a:lstStyle/>
          <a:p>
            <a:fld id="{224C4683-D191-47F3-8302-BB2B36B1C86A}"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4023723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dirty="0"/>
              <a:t>Bild</a:t>
            </a:r>
          </a:p>
        </p:txBody>
      </p:sp>
      <p:sp>
        <p:nvSpPr>
          <p:cNvPr id="5" name="Date Placeholder 4"/>
          <p:cNvSpPr>
            <a:spLocks noGrp="1"/>
          </p:cNvSpPr>
          <p:nvPr>
            <p:ph type="dt" sz="half" idx="10"/>
          </p:nvPr>
        </p:nvSpPr>
        <p:spPr/>
        <p:txBody>
          <a:bodyPr/>
          <a:lstStyle/>
          <a:p>
            <a:fld id="{5E89BE91-4B1C-4025-AE57-60317864A3F3}"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dirty="0" err="1"/>
              <a:t>Mastertitelformat</a:t>
            </a:r>
            <a:r>
              <a:rPr lang="en-US" altLang="de-DE" dirty="0"/>
              <a:t> </a:t>
            </a:r>
            <a:r>
              <a:rPr lang="en-US" altLang="de-DE" dirty="0" err="1"/>
              <a:t>bearbeiten</a:t>
            </a:r>
            <a:endParaRPr lang="en-US" dirty="0"/>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err="1"/>
              <a:t>Mastertextformat</a:t>
            </a:r>
            <a:r>
              <a:rPr lang="en-US" altLang="de-DE" dirty="0"/>
              <a:t> </a:t>
            </a:r>
            <a:r>
              <a:rPr lang="en-US" altLang="de-DE" dirty="0" err="1"/>
              <a:t>bearbeiten</a:t>
            </a:r>
            <a:endParaRPr lang="en-US" altLang="de-DE" dirty="0"/>
          </a:p>
        </p:txBody>
      </p:sp>
    </p:spTree>
    <p:extLst>
      <p:ext uri="{BB962C8B-B14F-4D97-AF65-F5344CB8AC3E}">
        <p14:creationId xmlns:p14="http://schemas.microsoft.com/office/powerpoint/2010/main" val="42248036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3AD15D93-083F-4B89-951E-D5F35A1BBEC8}"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2457791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90C3E158-F33A-4782-AFB5-03A3FD6F0AB2}"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4014649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r>
              <a:rPr lang="de-DE" dirty="0"/>
              <a:t/>
            </a:r>
            <a:br>
              <a:rPr lang="de-DE" dirty="0"/>
            </a:br>
            <a:r>
              <a:rPr lang="de-DE" dirty="0"/>
              <a:t>(Auch zweizeilig möglich)</a:t>
            </a:r>
          </a:p>
        </p:txBody>
      </p:sp>
    </p:spTree>
    <p:extLst>
      <p:ext uri="{BB962C8B-B14F-4D97-AF65-F5344CB8AC3E}">
        <p14:creationId xmlns:p14="http://schemas.microsoft.com/office/powerpoint/2010/main" val="21059996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elfolie_Bildwelt-KIT-Punkte">
    <p:spTree>
      <p:nvGrpSpPr>
        <p:cNvPr id="1" name=""/>
        <p:cNvGrpSpPr/>
        <p:nvPr/>
      </p:nvGrpSpPr>
      <p:grpSpPr>
        <a:xfrm>
          <a:off x="0" y="0"/>
          <a:ext cx="0" cy="0"/>
          <a:chOff x="0" y="0"/>
          <a:chExt cx="0" cy="0"/>
        </a:xfrm>
      </p:grpSpPr>
      <p:pic>
        <p:nvPicPr>
          <p:cNvPr id="8" name="Bildplatzhalter 3">
            <a:extLst>
              <a:ext uri="{FF2B5EF4-FFF2-40B4-BE49-F238E27FC236}">
                <a16:creationId xmlns:a16="http://schemas.microsoft.com/office/drawing/2014/main" id="{BC4D3CAE-ED4B-354B-A4F6-66C0D8B78294}"/>
              </a:ext>
            </a:extLst>
          </p:cNvPr>
          <p:cNvPicPr>
            <a:picLocks noChangeAspect="1"/>
          </p:cNvPicPr>
          <p:nvPr userDrawn="1"/>
        </p:nvPicPr>
        <p:blipFill>
          <a:blip r:embed="rId2">
            <a:extLst>
              <a:ext uri="{28A0092B-C50C-407E-A947-70E740481C1C}">
                <a14:useLocalDpi xmlns:a14="http://schemas.microsoft.com/office/drawing/2010/main" val="0"/>
              </a:ext>
            </a:extLst>
          </a:blip>
          <a:srcRect t="31616" b="31616"/>
          <a:stretch/>
        </p:blipFill>
        <p:spPr>
          <a:xfrm>
            <a:off x="156308" y="3618000"/>
            <a:ext cx="11904459" cy="2707437"/>
          </a:xfrm>
          <a:prstGeom prst="round2DiagRect">
            <a:avLst>
              <a:gd name="adj1" fmla="val 0"/>
              <a:gd name="adj2" fmla="val 8317"/>
            </a:avLst>
          </a:prstGeom>
        </p:spPr>
      </p:pic>
      <p:sp>
        <p:nvSpPr>
          <p:cNvPr id="13" name="Text Box 14">
            <a:extLst>
              <a:ext uri="{FF2B5EF4-FFF2-40B4-BE49-F238E27FC236}">
                <a16:creationId xmlns:a16="http://schemas.microsoft.com/office/drawing/2014/main" id="{6C188393-F356-4F5D-80C7-5DAA7302CAFB}"/>
              </a:ext>
            </a:extLst>
          </p:cNvPr>
          <p:cNvSpPr txBox="1">
            <a:spLocks noChangeArrowheads="1"/>
          </p:cNvSpPr>
          <p:nvPr/>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dirty="0">
                <a:solidFill>
                  <a:schemeClr val="tx1"/>
                </a:solidFill>
              </a:rPr>
              <a:t>www.kit.edu</a:t>
            </a:r>
          </a:p>
        </p:txBody>
      </p:sp>
      <p:sp>
        <p:nvSpPr>
          <p:cNvPr id="17"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9662" y="6525687"/>
            <a:ext cx="4808893" cy="169277"/>
          </a:xfrm>
          <a:prstGeom prst="rect">
            <a:avLst/>
          </a:prstGeom>
          <a:noFill/>
          <a:ln w="9525">
            <a:noFill/>
            <a:miter lim="800000"/>
            <a:headEnd/>
            <a:tailEnd/>
          </a:ln>
          <a:effectLst/>
        </p:spPr>
        <p:txBody>
          <a:bodyPr wrap="square" lIns="0" tIns="0" rIns="0" bIns="0">
            <a:spAutoFit/>
          </a:bodyPr>
          <a:lstStyle/>
          <a:p>
            <a:r>
              <a:rPr lang="de-DE" sz="1100" noProof="0" dirty="0"/>
              <a:t>KIT – Die Forschungsuniversität in der Helmholtz-Gemeinschaft</a:t>
            </a:r>
            <a:endParaRPr lang="en-US" sz="1100" noProof="0" dirty="0"/>
          </a:p>
        </p:txBody>
      </p:sp>
      <p:pic>
        <p:nvPicPr>
          <p:cNvPr id="18" name="Grafik 17">
            <a:extLst>
              <a:ext uri="{FF2B5EF4-FFF2-40B4-BE49-F238E27FC236}">
                <a16:creationId xmlns:a16="http://schemas.microsoft.com/office/drawing/2014/main" id="{0486A875-9103-4865-A4A2-F6DFEEEA2E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1" y="479852"/>
            <a:ext cx="2177903" cy="1002890"/>
          </a:xfrm>
          <a:prstGeom prst="rect">
            <a:avLst/>
          </a:prstGeom>
        </p:spPr>
      </p:pic>
      <p:sp>
        <p:nvSpPr>
          <p:cNvPr id="16"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dirty="0"/>
              <a:t>Folientitel: Arial 34pt </a:t>
            </a:r>
            <a:r>
              <a:rPr lang="de-DE" dirty="0" err="1"/>
              <a:t>bold</a:t>
            </a:r>
            <a:endParaRPr lang="de-DE" dirty="0"/>
          </a:p>
        </p:txBody>
      </p:sp>
      <p:sp>
        <p:nvSpPr>
          <p:cNvPr id="25"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dirty="0"/>
              <a:t>Unterzeile: Arial 24pt </a:t>
            </a:r>
            <a:r>
              <a:rPr lang="de-DE" dirty="0" err="1"/>
              <a:t>bold</a:t>
            </a:r>
            <a:r>
              <a:rPr lang="de-DE" dirty="0"/>
              <a:t/>
            </a:r>
            <a:br>
              <a:rPr lang="de-DE" dirty="0"/>
            </a:br>
            <a:r>
              <a:rPr lang="de-DE" dirty="0"/>
              <a:t>(Auch zweizeilig möglich)</a:t>
            </a:r>
          </a:p>
        </p:txBody>
      </p:sp>
    </p:spTree>
    <p:extLst>
      <p:ext uri="{BB962C8B-B14F-4D97-AF65-F5344CB8AC3E}">
        <p14:creationId xmlns:p14="http://schemas.microsoft.com/office/powerpoint/2010/main" val="1519213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6" name="Slide Number Placeholder 5"/>
          <p:cNvSpPr>
            <a:spLocks noGrp="1"/>
          </p:cNvSpPr>
          <p:nvPr>
            <p:ph type="sldNum" sz="quarter" idx="12"/>
          </p:nvPr>
        </p:nvSpPr>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3181738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8809771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48950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Content Placeholder 3"/>
          <p:cNvSpPr>
            <a:spLocks noGrp="1"/>
          </p:cNvSpPr>
          <p:nvPr>
            <p:ph sz="half" idx="2"/>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866386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8653193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3267958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9177427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3312286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8973510D-7EB2-DE48-B751-648EBCCCF1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20197"/>
          <a:stretch/>
        </p:blipFill>
        <p:spPr>
          <a:xfrm>
            <a:off x="-1" y="1770680"/>
            <a:ext cx="12191999" cy="4404693"/>
          </a:xfrm>
          <a:prstGeom prst="rect">
            <a:avLst/>
          </a:prstGeom>
        </p:spPr>
      </p:pic>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0340659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2812565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pic>
        <p:nvPicPr>
          <p:cNvPr id="10" name="Bildplatzhalter 6">
            <a:extLst>
              <a:ext uri="{FF2B5EF4-FFF2-40B4-BE49-F238E27FC236}">
                <a16:creationId xmlns:a16="http://schemas.microsoft.com/office/drawing/2014/main" id="{08EE61D7-51FA-8445-A65A-B10C193BEE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18261"/>
          <a:stretch/>
        </p:blipFill>
        <p:spPr>
          <a:xfrm>
            <a:off x="-1" y="1770680"/>
            <a:ext cx="12191999" cy="4558316"/>
          </a:xfrm>
          <a:prstGeom prst="rect">
            <a:avLst/>
          </a:prstGeom>
        </p:spPr>
      </p:pic>
    </p:spTree>
    <p:extLst>
      <p:ext uri="{BB962C8B-B14F-4D97-AF65-F5344CB8AC3E}">
        <p14:creationId xmlns:p14="http://schemas.microsoft.com/office/powerpoint/2010/main" val="5697639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F2463-8150-4DAA-877D-A146C8C8C60A}" type="datetime1">
              <a:rPr lang="de-DE" smtClean="0"/>
              <a:t>13.07.2023</a:t>
            </a:fld>
            <a:endParaRPr lang="de-DE"/>
          </a:p>
        </p:txBody>
      </p:sp>
      <p:sp>
        <p:nvSpPr>
          <p:cNvPr id="4" name="Slide Number Placeholder 3"/>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3036820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a:t>Click to add text</a:t>
            </a:r>
          </a:p>
        </p:txBody>
      </p:sp>
      <p:sp>
        <p:nvSpPr>
          <p:cNvPr id="5" name="Date Placeholder 4"/>
          <p:cNvSpPr>
            <a:spLocks noGrp="1"/>
          </p:cNvSpPr>
          <p:nvPr>
            <p:ph type="dt" sz="half" idx="10"/>
          </p:nvPr>
        </p:nvSpPr>
        <p:spPr/>
        <p:txBody>
          <a:bodyPr/>
          <a:lstStyle/>
          <a:p>
            <a:fld id="{224C4683-D191-47F3-8302-BB2B36B1C86A}"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4811544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dirty="0"/>
              <a:t>Bild</a:t>
            </a:r>
          </a:p>
        </p:txBody>
      </p:sp>
      <p:sp>
        <p:nvSpPr>
          <p:cNvPr id="5" name="Date Placeholder 4"/>
          <p:cNvSpPr>
            <a:spLocks noGrp="1"/>
          </p:cNvSpPr>
          <p:nvPr>
            <p:ph type="dt" sz="half" idx="10"/>
          </p:nvPr>
        </p:nvSpPr>
        <p:spPr/>
        <p:txBody>
          <a:bodyPr/>
          <a:lstStyle/>
          <a:p>
            <a:fld id="{5E89BE91-4B1C-4025-AE57-60317864A3F3}"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p:nvPr>
        </p:nvSpPr>
        <p:spPr>
          <a:xfrm>
            <a:off x="2458553" y="4836496"/>
            <a:ext cx="7291569" cy="566777"/>
          </a:xfrm>
          <a:prstGeom prst="rect">
            <a:avLst/>
          </a:prstGeom>
        </p:spPr>
        <p:txBody>
          <a:bodyPr anchor="b">
            <a:normAutofit/>
          </a:bodyPr>
          <a:lstStyle>
            <a:lvl1pPr>
              <a:defRPr sz="1999"/>
            </a:lvl1pPr>
          </a:lstStyle>
          <a:p>
            <a:r>
              <a:rPr lang="en-US" altLang="de-DE" dirty="0" err="1"/>
              <a:t>Mastertitelformat</a:t>
            </a:r>
            <a:r>
              <a:rPr lang="en-US" altLang="de-DE" dirty="0"/>
              <a:t> </a:t>
            </a:r>
            <a:r>
              <a:rPr lang="en-US" altLang="de-DE" dirty="0" err="1"/>
              <a:t>bearbeiten</a:t>
            </a:r>
            <a:endParaRPr lang="en-US" dirty="0"/>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dirty="0" err="1"/>
              <a:t>Mastertextformat</a:t>
            </a:r>
            <a:r>
              <a:rPr lang="en-US" altLang="de-DE" dirty="0"/>
              <a:t> </a:t>
            </a:r>
            <a:r>
              <a:rPr lang="en-US" altLang="de-DE" dirty="0" err="1"/>
              <a:t>bearbeiten</a:t>
            </a:r>
            <a:endParaRPr lang="en-US" altLang="de-DE" dirty="0"/>
          </a:p>
        </p:txBody>
      </p:sp>
    </p:spTree>
    <p:extLst>
      <p:ext uri="{BB962C8B-B14F-4D97-AF65-F5344CB8AC3E}">
        <p14:creationId xmlns:p14="http://schemas.microsoft.com/office/powerpoint/2010/main" val="46638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Content Placeholder 2"/>
          <p:cNvSpPr>
            <a:spLocks noGrp="1"/>
          </p:cNvSpPr>
          <p:nvPr>
            <p:ph sz="half" idx="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5" name="Date Placeholder 4"/>
          <p:cNvSpPr>
            <a:spLocks noGrp="1"/>
          </p:cNvSpPr>
          <p:nvPr>
            <p:ph type="dt" sz="half" idx="10"/>
          </p:nvPr>
        </p:nvSpPr>
        <p:spPr/>
        <p:txBody>
          <a:bodyPr/>
          <a:lstStyle/>
          <a:p>
            <a:fld id="{43A9179C-E631-47AA-B9CB-ABFD8F596650}" type="datetime1">
              <a:rPr lang="de-DE" smtClean="0"/>
              <a:t>13.07.2023</a:t>
            </a:fld>
            <a:endParaRPr lang="de-DE"/>
          </a:p>
        </p:txBody>
      </p:sp>
      <p:sp>
        <p:nvSpPr>
          <p:cNvPr id="7" name="Slide Number Placeholder 6"/>
          <p:cNvSpPr>
            <a:spLocks noGrp="1"/>
          </p:cNvSpPr>
          <p:nvPr>
            <p:ph type="sldNum" sz="quarter" idx="12"/>
          </p:nvPr>
        </p:nvSpPr>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727113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3AD15D93-083F-4B89-951E-D5F35A1BBEC8}"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12383309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7183" y="365124"/>
            <a:ext cx="2628900" cy="5811838"/>
          </a:xfrm>
          <a:prstGeom prst="rect">
            <a:avLst/>
          </a:prstGeom>
        </p:spPr>
        <p:txBody>
          <a:bodyPr vert="eaVert"/>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3" name="Vertical Text Placeholder 2"/>
          <p:cNvSpPr>
            <a:spLocks noGrp="1"/>
          </p:cNvSpPr>
          <p:nvPr>
            <p:ph type="body" orient="vert" idx="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4" name="Date Placeholder 3"/>
          <p:cNvSpPr>
            <a:spLocks noGrp="1"/>
          </p:cNvSpPr>
          <p:nvPr>
            <p:ph type="dt" sz="half" idx="10"/>
          </p:nvPr>
        </p:nvSpPr>
        <p:spPr/>
        <p:txBody>
          <a:bodyPr/>
          <a:lstStyle/>
          <a:p>
            <a:fld id="{90C3E158-F33A-4782-AFB5-03A3FD6F0AB2}" type="datetime1">
              <a:rPr lang="de-DE" smtClean="0"/>
              <a:t>13.07.2023</a:t>
            </a:fld>
            <a:endParaRPr lang="de-DE"/>
          </a:p>
        </p:txBody>
      </p:sp>
      <p:sp>
        <p:nvSpPr>
          <p:cNvPr id="6" name="Slide Number Placeholder 5"/>
          <p:cNvSpPr>
            <a:spLocks noGrp="1"/>
          </p:cNvSpPr>
          <p:nvPr>
            <p:ph type="sldNum" sz="quarter" idx="12"/>
          </p:nvPr>
        </p:nvSpPr>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161973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6" name="Content Placeholder 5"/>
          <p:cNvSpPr>
            <a:spLocks noGrp="1"/>
          </p:cNvSpPr>
          <p:nvPr>
            <p:ph sz="quarter" idx="4"/>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3081445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Text Placeholder 2"/>
          <p:cNvSpPr>
            <a:spLocks noGrp="1"/>
          </p:cNvSpPr>
          <p:nvPr>
            <p:ph type="body" idx="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4" name="Content Placeholder 3"/>
          <p:cNvSpPr>
            <a:spLocks noGrp="1"/>
          </p:cNvSpPr>
          <p:nvPr>
            <p:ph sz="half" idx="2"/>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dirty="0" err="1"/>
              <a:t>Mastertextformat</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a:p>
            <a:pPr lvl="4"/>
            <a:endParaRPr lang="en-US" dirty="0"/>
          </a:p>
        </p:txBody>
      </p:sp>
      <p:sp>
        <p:nvSpPr>
          <p:cNvPr id="5" name="Text Placeholder 4"/>
          <p:cNvSpPr>
            <a:spLocks noGrp="1"/>
          </p:cNvSpPr>
          <p:nvPr>
            <p:ph type="body" sz="quarter" idx="3"/>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dirty="0" err="1"/>
              <a:t>Mastertextformat</a:t>
            </a:r>
            <a:r>
              <a:rPr lang="en-US" altLang="de-DE" dirty="0"/>
              <a:t> </a:t>
            </a:r>
            <a:r>
              <a:rPr lang="en-US" altLang="de-DE" dirty="0" err="1"/>
              <a:t>bearbeiten</a:t>
            </a:r>
            <a:endParaRPr lang="en-US" altLang="de-DE" dirty="0"/>
          </a:p>
        </p:txBody>
      </p:sp>
      <p:sp>
        <p:nvSpPr>
          <p:cNvPr id="7" name="Date Placeholder 6"/>
          <p:cNvSpPr>
            <a:spLocks noGrp="1"/>
          </p:cNvSpPr>
          <p:nvPr>
            <p:ph type="dt" sz="half" idx="10"/>
          </p:nvPr>
        </p:nvSpPr>
        <p:spPr/>
        <p:txBody>
          <a:bodyPr/>
          <a:lstStyle/>
          <a:p>
            <a:fld id="{88C61DB6-D53F-456D-8864-56CE29C6E6BA}" type="datetime1">
              <a:rPr lang="de-DE" smtClean="0"/>
              <a:t>13.07.2023</a:t>
            </a:fld>
            <a:endParaRPr lang="de-DE"/>
          </a:p>
        </p:txBody>
      </p:sp>
      <p:sp>
        <p:nvSpPr>
          <p:cNvPr id="9" name="Slide Number Placeholder 8"/>
          <p:cNvSpPr>
            <a:spLocks noGrp="1"/>
          </p:cNvSpPr>
          <p:nvPr>
            <p:ph type="sldNum" sz="quarter" idx="12"/>
          </p:nvPr>
        </p:nvSpPr>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94747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Tree>
    <p:extLst>
      <p:ext uri="{BB962C8B-B14F-4D97-AF65-F5344CB8AC3E}">
        <p14:creationId xmlns:p14="http://schemas.microsoft.com/office/powerpoint/2010/main" val="2373164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1BF2A7-198D-4BCD-8375-CAC66677F609}" type="datetime1">
              <a:rPr lang="de-DE" smtClean="0"/>
              <a:t>13.07.2023</a:t>
            </a:fld>
            <a:endParaRPr lang="de-DE"/>
          </a:p>
        </p:txBody>
      </p:sp>
      <p:sp>
        <p:nvSpPr>
          <p:cNvPr id="5" name="Slide Number Placeholder 4"/>
          <p:cNvSpPr>
            <a:spLocks noGrp="1"/>
          </p:cNvSpPr>
          <p:nvPr>
            <p:ph type="sldNum" sz="quarter" idx="12"/>
          </p:nvPr>
        </p:nvSpPr>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dirty="0" err="1"/>
              <a:t>Mastertitelformat</a:t>
            </a:r>
            <a:r>
              <a:rPr lang="en-US" altLang="de-DE" dirty="0"/>
              <a:t> </a:t>
            </a:r>
            <a:r>
              <a:rPr lang="en-US" altLang="de-DE" dirty="0" err="1"/>
              <a:t>bearbeiten</a:t>
            </a:r>
            <a:endParaRPr lang="en-US" dirty="0"/>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dirty="0"/>
          </a:p>
          <a:p>
            <a:r>
              <a:rPr lang="de-DE" dirty="0"/>
              <a:t>Fügen Sie ein frei wählbares Bild ein.</a:t>
            </a:r>
          </a:p>
        </p:txBody>
      </p:sp>
    </p:spTree>
    <p:extLst>
      <p:ext uri="{BB962C8B-B14F-4D97-AF65-F5344CB8AC3E}">
        <p14:creationId xmlns:p14="http://schemas.microsoft.com/office/powerpoint/2010/main" val="96995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dirty="0" err="1"/>
              <a:t>Mastertitelformat</a:t>
            </a:r>
            <a:r>
              <a:rPr lang="en-US" altLang="de-DE" dirty="0"/>
              <a:t> </a:t>
            </a:r>
            <a:r>
              <a:rPr lang="en-US" altLang="de-DE" dirty="0" err="1"/>
              <a:t>bearbeiten</a:t>
            </a:r>
            <a:endParaRPr lang="en-US" dirty="0"/>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dirty="0"/>
              <a:t>Karlsruher Institut für Technologie (KIT)</a:t>
            </a:r>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lang="de-DE" sz="1200" smtClean="0"/>
            </a:lvl1pPr>
          </a:lstStyle>
          <a:p>
            <a:fld id="{6245B8D5-6333-46B0-B66F-CB871999619A}" type="datetime1">
              <a:rPr lang="de-DE" smtClean="0"/>
              <a:pPr/>
              <a:t>13.07.2023</a:t>
            </a:fld>
            <a:endParaRPr lang="de-DE" dirty="0"/>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dirty="0"/>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dirty="0"/>
              <a:t>Vorname Name - Präsentationstitel</a:t>
            </a:r>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dirty="0" err="1"/>
              <a:t>Bereich</a:t>
            </a:r>
            <a:r>
              <a:rPr lang="en-US" altLang="de-DE" sz="1200" dirty="0"/>
              <a:t>, </a:t>
            </a:r>
            <a:r>
              <a:rPr lang="en-US" altLang="de-DE" sz="1200" dirty="0" err="1"/>
              <a:t>Institut</a:t>
            </a:r>
            <a:r>
              <a:rPr lang="en-US" altLang="de-DE" sz="1200" dirty="0"/>
              <a:t>, DE/</a:t>
            </a:r>
            <a:r>
              <a:rPr lang="en-US" altLang="de-DE" sz="1200" dirty="0" err="1"/>
              <a:t>Stabsstelle</a:t>
            </a:r>
            <a:endParaRPr lang="en-US" altLang="de-DE" sz="1200" dirty="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cxnSp>
        <p:nvCxnSpPr>
          <p:cNvPr id="12" name="Gerade Verbindung 11"/>
          <p:cNvCxnSpPr/>
          <p:nvPr userDrawn="1"/>
        </p:nvCxnSpPr>
        <p:spPr>
          <a:xfrm>
            <a:off x="143930" y="6319881"/>
            <a:ext cx="1190414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340467"/>
      </p:ext>
    </p:extLst>
  </p:cSld>
  <p:clrMap bg1="lt1" tx1="dk1" bg2="lt2" tx2="dk2" accent1="accent1" accent2="accent2" accent3="accent3" accent4="accent4" accent5="accent5" accent6="accent6" hlink="hlink" folHlink="folHlink"/>
  <p:sldLayoutIdLst>
    <p:sldLayoutId id="2147483674" r:id="rId1"/>
    <p:sldLayoutId id="2147483690" r:id="rId2"/>
    <p:sldLayoutId id="2147483675" r:id="rId3"/>
    <p:sldLayoutId id="2147483677" r:id="rId4"/>
    <p:sldLayoutId id="2147483687" r:id="rId5"/>
    <p:sldLayoutId id="2147483678" r:id="rId6"/>
    <p:sldLayoutId id="2147483686" r:id="rId7"/>
    <p:sldLayoutId id="2147483679" r:id="rId8"/>
    <p:sldLayoutId id="2147483688" r:id="rId9"/>
    <p:sldLayoutId id="2147483730" r:id="rId10"/>
    <p:sldLayoutId id="2147483689" r:id="rId11"/>
    <p:sldLayoutId id="2147483693" r:id="rId12"/>
    <p:sldLayoutId id="2147483680" r:id="rId13"/>
    <p:sldLayoutId id="2147483681" r:id="rId14"/>
    <p:sldLayoutId id="2147483682" r:id="rId15"/>
    <p:sldLayoutId id="2147483683" r:id="rId16"/>
    <p:sldLayoutId id="2147483684"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userDrawn="1">
          <p15:clr>
            <a:srgbClr val="F26B43"/>
          </p15:clr>
        </p15:guide>
        <p15:guide id="3" orient="horz" pos="618" userDrawn="1">
          <p15:clr>
            <a:srgbClr val="F26B43"/>
          </p15:clr>
        </p15:guide>
        <p15:guide id="4"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dirty="0" err="1"/>
              <a:t>Mastertitelformat</a:t>
            </a:r>
            <a:r>
              <a:rPr lang="en-US" altLang="de-DE" dirty="0"/>
              <a:t> </a:t>
            </a:r>
            <a:r>
              <a:rPr lang="en-US" altLang="de-DE" dirty="0" err="1"/>
              <a:t>bearbeiten</a:t>
            </a:r>
            <a:endParaRPr lang="en-US" dirty="0"/>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dirty="0"/>
              <a:t>Karlsruher Institut für Technologie (KIT)</a:t>
            </a:r>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lang="de-DE" sz="1200" smtClean="0"/>
            </a:lvl1pPr>
          </a:lstStyle>
          <a:p>
            <a:fld id="{6245B8D5-6333-46B0-B66F-CB871999619A}" type="datetime1">
              <a:rPr lang="de-DE" smtClean="0"/>
              <a:pPr/>
              <a:t>13.07.2023</a:t>
            </a:fld>
            <a:endParaRPr lang="de-DE" dirty="0"/>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dirty="0"/>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dirty="0"/>
              <a:t>Prof. Max Mustermann - Präsentationstitel</a:t>
            </a:r>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dirty="0" err="1"/>
              <a:t>Bereich</a:t>
            </a:r>
            <a:r>
              <a:rPr lang="en-US" altLang="de-DE" sz="1200" dirty="0"/>
              <a:t>, </a:t>
            </a:r>
            <a:r>
              <a:rPr lang="en-US" altLang="de-DE" sz="1200" dirty="0" err="1"/>
              <a:t>Institut</a:t>
            </a:r>
            <a:r>
              <a:rPr lang="en-US" altLang="de-DE" sz="1200" dirty="0"/>
              <a:t>, DE/</a:t>
            </a:r>
            <a:r>
              <a:rPr lang="en-US" altLang="de-DE" sz="1200" dirty="0" err="1"/>
              <a:t>Stabsstelle</a:t>
            </a:r>
            <a:endParaRPr lang="en-US" altLang="de-DE" sz="1200" dirty="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88667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31" r:id="rId10"/>
    <p:sldLayoutId id="2147483723" r:id="rId11"/>
    <p:sldLayoutId id="2147483724" r:id="rId12"/>
    <p:sldLayoutId id="2147483725" r:id="rId13"/>
    <p:sldLayoutId id="2147483726" r:id="rId14"/>
    <p:sldLayoutId id="2147483727" r:id="rId15"/>
    <p:sldLayoutId id="2147483728" r:id="rId16"/>
    <p:sldLayoutId id="2147483729"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userDrawn="1">
          <p15:clr>
            <a:srgbClr val="F26B43"/>
          </p15:clr>
        </p15:guide>
        <p15:guide id="3" orient="horz" pos="618" userDrawn="1">
          <p15:clr>
            <a:srgbClr val="F26B43"/>
          </p15:clr>
        </p15:guide>
        <p15:guide id="4"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dirty="0" err="1"/>
              <a:t>Mastertitelformat</a:t>
            </a:r>
            <a:r>
              <a:rPr lang="en-US" altLang="de-DE" dirty="0"/>
              <a:t> </a:t>
            </a:r>
            <a:r>
              <a:rPr lang="en-US" altLang="de-DE" dirty="0" err="1"/>
              <a:t>bearbeiten</a:t>
            </a:r>
            <a:endParaRPr lang="en-US" dirty="0"/>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dirty="0"/>
              <a:t>Karlsruher Institut für Technologie (KIT)</a:t>
            </a:r>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4"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lang="de-DE" sz="1200" smtClean="0"/>
            </a:lvl1pPr>
          </a:lstStyle>
          <a:p>
            <a:fld id="{6245B8D5-6333-46B0-B66F-CB871999619A}" type="datetime1">
              <a:rPr lang="de-DE" smtClean="0"/>
              <a:pPr/>
              <a:t>13.07.2023</a:t>
            </a:fld>
            <a:endParaRPr lang="de-DE" dirty="0"/>
          </a:p>
        </p:txBody>
      </p:sp>
      <p:sp>
        <p:nvSpPr>
          <p:cNvPr id="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dirty="0"/>
          </a:p>
        </p:txBody>
      </p:sp>
      <p:sp>
        <p:nvSpPr>
          <p:cNvPr id="10" name="Footer Placeholder 4">
            <a:extLst>
              <a:ext uri="{FF2B5EF4-FFF2-40B4-BE49-F238E27FC236}">
                <a16:creationId xmlns:a16="http://schemas.microsoft.com/office/drawing/2014/main" id="{74D87B36-D57F-487F-9086-156B2F77E750}"/>
              </a:ext>
            </a:extLst>
          </p:cNvPr>
          <p:cNvSpPr txBox="1">
            <a:spLocks/>
          </p:cNvSpPr>
          <p:nvPr/>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dirty="0"/>
              <a:t>Prof. Max Mustermann - Präsentationstitel</a:t>
            </a:r>
          </a:p>
        </p:txBody>
      </p:sp>
      <p:sp>
        <p:nvSpPr>
          <p:cNvPr id="13"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19881"/>
            <a:ext cx="4326737" cy="53811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dirty="0" err="1"/>
              <a:t>Bereich</a:t>
            </a:r>
            <a:r>
              <a:rPr lang="en-US" altLang="de-DE" sz="1200" dirty="0"/>
              <a:t>, </a:t>
            </a:r>
            <a:r>
              <a:rPr lang="en-US" altLang="de-DE" sz="1200" dirty="0" err="1"/>
              <a:t>Institut</a:t>
            </a:r>
            <a:r>
              <a:rPr lang="en-US" altLang="de-DE" sz="1200" dirty="0"/>
              <a:t>, DE/</a:t>
            </a:r>
            <a:r>
              <a:rPr lang="en-US" altLang="de-DE" sz="1200" dirty="0" err="1"/>
              <a:t>Stabsstelle</a:t>
            </a:r>
            <a:endParaRPr lang="en-US" altLang="de-DE" sz="1200" dirty="0"/>
          </a:p>
        </p:txBody>
      </p:sp>
      <p:pic>
        <p:nvPicPr>
          <p:cNvPr id="11" name="Grafik 10">
            <a:extLst>
              <a:ext uri="{FF2B5EF4-FFF2-40B4-BE49-F238E27FC236}">
                <a16:creationId xmlns:a16="http://schemas.microsoft.com/office/drawing/2014/main" id="{4B978990-F548-4DBF-8142-A24718BD92B6}"/>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15612" y="441464"/>
            <a:ext cx="1448387" cy="666959"/>
          </a:xfrm>
          <a:prstGeom prst="rect">
            <a:avLst/>
          </a:prstGeom>
        </p:spPr>
      </p:pic>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21119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32" r:id="rId10"/>
    <p:sldLayoutId id="2147483705" r:id="rId11"/>
    <p:sldLayoutId id="2147483706" r:id="rId12"/>
    <p:sldLayoutId id="2147483707" r:id="rId13"/>
    <p:sldLayoutId id="2147483708" r:id="rId14"/>
    <p:sldLayoutId id="2147483709" r:id="rId15"/>
    <p:sldLayoutId id="2147483710" r:id="rId16"/>
    <p:sldLayoutId id="2147483711"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j-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2" userDrawn="1">
          <p15:clr>
            <a:srgbClr val="F26B43"/>
          </p15:clr>
        </p15:guide>
        <p15:guide id="3" orient="horz" pos="618"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20.sv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svg"/><Relationship Id="rId7"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18/10/relationships/comments" Target="../comments/modernComment_12A_B4D6852C.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C_25ECA4C5.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26.png"/><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microsoft.com/office/2018/10/relationships/comments" Target="../comments/modernComment_11A_F432ED80.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 Id="rId5" Type="http://schemas.microsoft.com/office/2018/10/relationships/comments" Target="../comments/modernComment_11E_F2613B50.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22_9FAA4EA.xm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23_98252EE8.xm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15_3F821EEA.xml"/><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microsoft.com/office/2018/10/relationships/comments" Target="../comments/modernComment_135_BAD2F7A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microsoft.com/office/2018/10/relationships/comments" Target="../comments/modernComment_12E_533A6AC6.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40.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2B_8C98500C.xm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descr="Ein Bild, das Brille, Text, Büroausstattung, Stift enthält.&#10;&#10;Automatisch generierte Beschreibung">
            <a:extLst>
              <a:ext uri="{FF2B5EF4-FFF2-40B4-BE49-F238E27FC236}">
                <a16:creationId xmlns:a16="http://schemas.microsoft.com/office/drawing/2014/main" id="{62E6E75D-BB86-CCE0-2ECD-2B4D8C99DA2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05" t="45731" r="-105" b="20051"/>
          <a:stretch/>
        </p:blipFill>
        <p:spPr>
          <a:xfrm>
            <a:off x="156308" y="3618384"/>
            <a:ext cx="11904459" cy="2707437"/>
          </a:xfrm>
        </p:spPr>
      </p:pic>
      <p:sp>
        <p:nvSpPr>
          <p:cNvPr id="3" name="Textplatzhalter 2"/>
          <p:cNvSpPr>
            <a:spLocks noGrp="1"/>
          </p:cNvSpPr>
          <p:nvPr>
            <p:ph type="body" sz="quarter" idx="11"/>
          </p:nvPr>
        </p:nvSpPr>
        <p:spPr/>
        <p:txBody>
          <a:bodyPr>
            <a:noAutofit/>
          </a:bodyPr>
          <a:lstStyle/>
          <a:p>
            <a:r>
              <a:rPr lang="de" dirty="0"/>
              <a:t>Mathematik hinter Wahlen</a:t>
            </a:r>
            <a:endParaRPr lang="de-DE" dirty="0"/>
          </a:p>
        </p:txBody>
      </p:sp>
      <p:sp>
        <p:nvSpPr>
          <p:cNvPr id="4" name="Textplatzhalter 3"/>
          <p:cNvSpPr>
            <a:spLocks noGrp="1"/>
          </p:cNvSpPr>
          <p:nvPr>
            <p:ph type="body" sz="quarter" idx="13"/>
          </p:nvPr>
        </p:nvSpPr>
        <p:spPr/>
        <p:txBody>
          <a:bodyPr/>
          <a:lstStyle/>
          <a:p>
            <a:r>
              <a:rPr lang="de-DE" dirty="0"/>
              <a:t>Sarah Glatt, Beatrice Wellmann</a:t>
            </a:r>
            <a:br>
              <a:rPr lang="de-DE" dirty="0"/>
            </a:br>
            <a:r>
              <a:rPr lang="de-DE" dirty="0"/>
              <a:t>18.07.2023</a:t>
            </a:r>
          </a:p>
        </p:txBody>
      </p:sp>
      <p:sp>
        <p:nvSpPr>
          <p:cNvPr id="7" name="Textfeld 6">
            <a:extLst>
              <a:ext uri="{FF2B5EF4-FFF2-40B4-BE49-F238E27FC236}">
                <a16:creationId xmlns:a16="http://schemas.microsoft.com/office/drawing/2014/main" id="{03222553-DAF0-5AD2-3C1C-652DACA42122}"/>
              </a:ext>
            </a:extLst>
          </p:cNvPr>
          <p:cNvSpPr txBox="1"/>
          <p:nvPr/>
        </p:nvSpPr>
        <p:spPr>
          <a:xfrm>
            <a:off x="8969829" y="5988364"/>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391644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50A26AB-DC52-2BC6-BF4E-979417E9D386}"/>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08F1ACC9-6FEF-7051-3C03-A90F1471395F}"/>
              </a:ext>
            </a:extLst>
          </p:cNvPr>
          <p:cNvSpPr>
            <a:spLocks noGrp="1"/>
          </p:cNvSpPr>
          <p:nvPr>
            <p:ph type="sldNum" sz="quarter" idx="12"/>
          </p:nvPr>
        </p:nvSpPr>
        <p:spPr/>
        <p:txBody>
          <a:bodyPr/>
          <a:lstStyle/>
          <a:p>
            <a:fld id="{61696EC4-B4CF-4701-AD06-A8439D6D8E12}" type="slidenum">
              <a:rPr lang="en-US" noProof="0" smtClean="0"/>
              <a:t>10</a:t>
            </a:fld>
            <a:endParaRPr lang="en-US" noProof="0"/>
          </a:p>
        </p:txBody>
      </p:sp>
      <p:sp>
        <p:nvSpPr>
          <p:cNvPr id="5" name="Titel 4">
            <a:extLst>
              <a:ext uri="{FF2B5EF4-FFF2-40B4-BE49-F238E27FC236}">
                <a16:creationId xmlns:a16="http://schemas.microsoft.com/office/drawing/2014/main" id="{8BE8B240-E6D3-6463-92A3-6AAFAF84A524}"/>
              </a:ext>
            </a:extLst>
          </p:cNvPr>
          <p:cNvSpPr>
            <a:spLocks noGrp="1"/>
          </p:cNvSpPr>
          <p:nvPr>
            <p:ph type="title"/>
          </p:nvPr>
        </p:nvSpPr>
        <p:spPr>
          <a:xfrm>
            <a:off x="528000" y="394871"/>
            <a:ext cx="9158904" cy="767748"/>
          </a:xfrm>
        </p:spPr>
        <p:txBody>
          <a:bodyPr/>
          <a:lstStyle/>
          <a:p>
            <a:r>
              <a:rPr lang="de-DE" dirty="0"/>
              <a:t>Motivation und Ziele</a:t>
            </a:r>
          </a:p>
        </p:txBody>
      </p:sp>
      <p:sp>
        <p:nvSpPr>
          <p:cNvPr id="8" name="Freihandform 7">
            <a:extLst>
              <a:ext uri="{FF2B5EF4-FFF2-40B4-BE49-F238E27FC236}">
                <a16:creationId xmlns:a16="http://schemas.microsoft.com/office/drawing/2014/main" id="{7DD9A9BA-E066-DED9-9CD0-22EE7A2C07E1}"/>
              </a:ext>
            </a:extLst>
          </p:cNvPr>
          <p:cNvSpPr/>
          <p:nvPr/>
        </p:nvSpPr>
        <p:spPr>
          <a:xfrm>
            <a:off x="547114" y="1515126"/>
            <a:ext cx="8572281" cy="4814685"/>
          </a:xfrm>
          <a:custGeom>
            <a:avLst/>
            <a:gdLst>
              <a:gd name="connsiteX0" fmla="*/ 0 w 8572281"/>
              <a:gd name="connsiteY0" fmla="*/ 409248 h 4814685"/>
              <a:gd name="connsiteX1" fmla="*/ 409248 w 8572281"/>
              <a:gd name="connsiteY1" fmla="*/ 0 h 4814685"/>
              <a:gd name="connsiteX2" fmla="*/ 8163033 w 8572281"/>
              <a:gd name="connsiteY2" fmla="*/ 0 h 4814685"/>
              <a:gd name="connsiteX3" fmla="*/ 8572281 w 8572281"/>
              <a:gd name="connsiteY3" fmla="*/ 409248 h 4814685"/>
              <a:gd name="connsiteX4" fmla="*/ 8572281 w 8572281"/>
              <a:gd name="connsiteY4" fmla="*/ 4405437 h 4814685"/>
              <a:gd name="connsiteX5" fmla="*/ 8163033 w 8572281"/>
              <a:gd name="connsiteY5" fmla="*/ 4814685 h 4814685"/>
              <a:gd name="connsiteX6" fmla="*/ 409248 w 8572281"/>
              <a:gd name="connsiteY6" fmla="*/ 4814685 h 4814685"/>
              <a:gd name="connsiteX7" fmla="*/ 0 w 8572281"/>
              <a:gd name="connsiteY7" fmla="*/ 4405437 h 4814685"/>
              <a:gd name="connsiteX8" fmla="*/ 0 w 8572281"/>
              <a:gd name="connsiteY8" fmla="*/ 409248 h 48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281" h="4814685">
                <a:moveTo>
                  <a:pt x="0" y="409248"/>
                </a:moveTo>
                <a:cubicBezTo>
                  <a:pt x="0" y="183227"/>
                  <a:pt x="183227" y="0"/>
                  <a:pt x="409248" y="0"/>
                </a:cubicBezTo>
                <a:lnTo>
                  <a:pt x="8163033" y="0"/>
                </a:lnTo>
                <a:cubicBezTo>
                  <a:pt x="8389054" y="0"/>
                  <a:pt x="8572281" y="183227"/>
                  <a:pt x="8572281" y="409248"/>
                </a:cubicBezTo>
                <a:lnTo>
                  <a:pt x="8572281" y="4405437"/>
                </a:lnTo>
                <a:cubicBezTo>
                  <a:pt x="8572281" y="4631458"/>
                  <a:pt x="8389054" y="4814685"/>
                  <a:pt x="8163033" y="4814685"/>
                </a:cubicBezTo>
                <a:lnTo>
                  <a:pt x="409248" y="4814685"/>
                </a:lnTo>
                <a:cubicBezTo>
                  <a:pt x="183227" y="4814685"/>
                  <a:pt x="0" y="4631458"/>
                  <a:pt x="0" y="4405437"/>
                </a:cubicBezTo>
                <a:lnTo>
                  <a:pt x="0" y="409248"/>
                </a:lnTo>
                <a:close/>
              </a:path>
            </a:pathLst>
          </a:custGeom>
          <a:ln w="28575">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7025" tIns="257025" rIns="257025" bIns="3092264" numCol="1" spcCol="1270" anchor="t" anchorCtr="0">
            <a:noAutofit/>
          </a:bodyPr>
          <a:lstStyle/>
          <a:p>
            <a:pPr lvl="0" algn="l" defTabSz="1600200">
              <a:lnSpc>
                <a:spcPct val="90000"/>
              </a:lnSpc>
              <a:spcBef>
                <a:spcPct val="0"/>
              </a:spcBef>
              <a:spcAft>
                <a:spcPct val="35000"/>
              </a:spcAft>
            </a:pPr>
            <a:r>
              <a:rPr lang="de-DE" sz="3600" kern="1200" dirty="0">
                <a:ea typeface="Open Sans" panose="020B0604020202020204" charset="0"/>
                <a:cs typeface="Open Sans" panose="020B0604020202020204" charset="0"/>
              </a:rPr>
              <a:t>Grobziele</a:t>
            </a:r>
            <a:endParaRPr lang="de-DE" sz="4000" kern="1200" dirty="0">
              <a:ea typeface="Open Sans" panose="020B0604020202020204" charset="0"/>
              <a:cs typeface="Open Sans" panose="020B0604020202020204" charset="0"/>
            </a:endParaRPr>
          </a:p>
        </p:txBody>
      </p:sp>
      <p:sp>
        <p:nvSpPr>
          <p:cNvPr id="9" name="Freihandform 8">
            <a:extLst>
              <a:ext uri="{FF2B5EF4-FFF2-40B4-BE49-F238E27FC236}">
                <a16:creationId xmlns:a16="http://schemas.microsoft.com/office/drawing/2014/main" id="{02EC95A3-52E5-1AB9-C840-4E570128DFA0}"/>
              </a:ext>
            </a:extLst>
          </p:cNvPr>
          <p:cNvSpPr/>
          <p:nvPr/>
        </p:nvSpPr>
        <p:spPr>
          <a:xfrm>
            <a:off x="761421" y="2831448"/>
            <a:ext cx="4036045" cy="3144571"/>
          </a:xfrm>
          <a:custGeom>
            <a:avLst/>
            <a:gdLst>
              <a:gd name="connsiteX0" fmla="*/ 0 w 4036045"/>
              <a:gd name="connsiteY0" fmla="*/ 330180 h 3144571"/>
              <a:gd name="connsiteX1" fmla="*/ 330180 w 4036045"/>
              <a:gd name="connsiteY1" fmla="*/ 0 h 3144571"/>
              <a:gd name="connsiteX2" fmla="*/ 3705865 w 4036045"/>
              <a:gd name="connsiteY2" fmla="*/ 0 h 3144571"/>
              <a:gd name="connsiteX3" fmla="*/ 4036045 w 4036045"/>
              <a:gd name="connsiteY3" fmla="*/ 330180 h 3144571"/>
              <a:gd name="connsiteX4" fmla="*/ 4036045 w 4036045"/>
              <a:gd name="connsiteY4" fmla="*/ 2814391 h 3144571"/>
              <a:gd name="connsiteX5" fmla="*/ 3705865 w 4036045"/>
              <a:gd name="connsiteY5" fmla="*/ 3144571 h 3144571"/>
              <a:gd name="connsiteX6" fmla="*/ 330180 w 4036045"/>
              <a:gd name="connsiteY6" fmla="*/ 3144571 h 3144571"/>
              <a:gd name="connsiteX7" fmla="*/ 0 w 4036045"/>
              <a:gd name="connsiteY7" fmla="*/ 2814391 h 3144571"/>
              <a:gd name="connsiteX8" fmla="*/ 0 w 4036045"/>
              <a:gd name="connsiteY8" fmla="*/ 330180 h 314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6045" h="3144571">
                <a:moveTo>
                  <a:pt x="0" y="330180"/>
                </a:moveTo>
                <a:cubicBezTo>
                  <a:pt x="0" y="147827"/>
                  <a:pt x="147827" y="0"/>
                  <a:pt x="330180" y="0"/>
                </a:cubicBezTo>
                <a:lnTo>
                  <a:pt x="3705865" y="0"/>
                </a:lnTo>
                <a:cubicBezTo>
                  <a:pt x="3888218" y="0"/>
                  <a:pt x="4036045" y="147827"/>
                  <a:pt x="4036045" y="330180"/>
                </a:cubicBezTo>
                <a:lnTo>
                  <a:pt x="4036045" y="2814391"/>
                </a:lnTo>
                <a:cubicBezTo>
                  <a:pt x="4036045" y="2996744"/>
                  <a:pt x="3888218" y="3144571"/>
                  <a:pt x="3705865" y="3144571"/>
                </a:cubicBezTo>
                <a:lnTo>
                  <a:pt x="330180" y="3144571"/>
                </a:lnTo>
                <a:cubicBezTo>
                  <a:pt x="147827" y="3144571"/>
                  <a:pt x="0" y="2996744"/>
                  <a:pt x="0" y="2814391"/>
                </a:cubicBezTo>
                <a:lnTo>
                  <a:pt x="0" y="330180"/>
                </a:lnTo>
                <a:close/>
              </a:path>
            </a:pathLst>
          </a:cu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 sz="2000" dirty="0">
                <a:solidFill>
                  <a:schemeClr val="tx1"/>
                </a:solidFill>
                <a:sym typeface="Nunito"/>
              </a:rPr>
              <a:t>Die Lernenden kennen verschiedene </a:t>
            </a:r>
            <a:r>
              <a:rPr lang="de" sz="2000" b="1" dirty="0">
                <a:solidFill>
                  <a:schemeClr val="tx1"/>
                </a:solidFill>
                <a:sym typeface="Nunito"/>
              </a:rPr>
              <a:t>Verfahren </a:t>
            </a:r>
            <a:r>
              <a:rPr lang="de" sz="2000" dirty="0">
                <a:solidFill>
                  <a:schemeClr val="tx1"/>
                </a:solidFill>
                <a:sym typeface="Nunito"/>
              </a:rPr>
              <a:t>für die </a:t>
            </a:r>
            <a:r>
              <a:rPr lang="de" sz="2000" b="1" dirty="0">
                <a:solidFill>
                  <a:schemeClr val="tx1"/>
                </a:solidFill>
                <a:sym typeface="Nunito"/>
              </a:rPr>
              <a:t>Sitzverteilung</a:t>
            </a:r>
            <a:r>
              <a:rPr lang="de" sz="2000" dirty="0">
                <a:solidFill>
                  <a:schemeClr val="tx1"/>
                </a:solidFill>
                <a:sym typeface="Nunito"/>
              </a:rPr>
              <a:t> bei Verhältniswahlen und können diese </a:t>
            </a:r>
            <a:r>
              <a:rPr lang="de-DE" sz="2000" dirty="0">
                <a:solidFill>
                  <a:schemeClr val="tx1"/>
                </a:solidFill>
                <a:sym typeface="Nunito"/>
              </a:rPr>
              <a:t>auf Beispiele anwenden.</a:t>
            </a:r>
            <a:r>
              <a:rPr lang="de" sz="2000" dirty="0">
                <a:solidFill>
                  <a:schemeClr val="tx1"/>
                </a:solidFill>
                <a:sym typeface="Nunito"/>
              </a:rPr>
              <a:t> </a:t>
            </a:r>
            <a:endParaRPr lang="de-DE" sz="2000" dirty="0">
              <a:solidFill>
                <a:schemeClr val="tx1"/>
              </a:solidFill>
            </a:endParaRPr>
          </a:p>
        </p:txBody>
      </p:sp>
      <p:sp>
        <p:nvSpPr>
          <p:cNvPr id="10" name="Freihandform 9">
            <a:extLst>
              <a:ext uri="{FF2B5EF4-FFF2-40B4-BE49-F238E27FC236}">
                <a16:creationId xmlns:a16="http://schemas.microsoft.com/office/drawing/2014/main" id="{114A8F14-5BCA-5081-0175-74F79E963016}"/>
              </a:ext>
            </a:extLst>
          </p:cNvPr>
          <p:cNvSpPr/>
          <p:nvPr/>
        </p:nvSpPr>
        <p:spPr>
          <a:xfrm>
            <a:off x="4861193" y="2830538"/>
            <a:ext cx="4036045" cy="3146391"/>
          </a:xfrm>
          <a:custGeom>
            <a:avLst/>
            <a:gdLst>
              <a:gd name="connsiteX0" fmla="*/ 0 w 4036045"/>
              <a:gd name="connsiteY0" fmla="*/ 330371 h 3146391"/>
              <a:gd name="connsiteX1" fmla="*/ 330371 w 4036045"/>
              <a:gd name="connsiteY1" fmla="*/ 0 h 3146391"/>
              <a:gd name="connsiteX2" fmla="*/ 3705674 w 4036045"/>
              <a:gd name="connsiteY2" fmla="*/ 0 h 3146391"/>
              <a:gd name="connsiteX3" fmla="*/ 4036045 w 4036045"/>
              <a:gd name="connsiteY3" fmla="*/ 330371 h 3146391"/>
              <a:gd name="connsiteX4" fmla="*/ 4036045 w 4036045"/>
              <a:gd name="connsiteY4" fmla="*/ 2816020 h 3146391"/>
              <a:gd name="connsiteX5" fmla="*/ 3705674 w 4036045"/>
              <a:gd name="connsiteY5" fmla="*/ 3146391 h 3146391"/>
              <a:gd name="connsiteX6" fmla="*/ 330371 w 4036045"/>
              <a:gd name="connsiteY6" fmla="*/ 3146391 h 3146391"/>
              <a:gd name="connsiteX7" fmla="*/ 0 w 4036045"/>
              <a:gd name="connsiteY7" fmla="*/ 2816020 h 3146391"/>
              <a:gd name="connsiteX8" fmla="*/ 0 w 4036045"/>
              <a:gd name="connsiteY8" fmla="*/ 330371 h 314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6045" h="3146391">
                <a:moveTo>
                  <a:pt x="0" y="330371"/>
                </a:moveTo>
                <a:cubicBezTo>
                  <a:pt x="0" y="147912"/>
                  <a:pt x="147912" y="0"/>
                  <a:pt x="330371" y="0"/>
                </a:cubicBezTo>
                <a:lnTo>
                  <a:pt x="3705674" y="0"/>
                </a:lnTo>
                <a:cubicBezTo>
                  <a:pt x="3888133" y="0"/>
                  <a:pt x="4036045" y="147912"/>
                  <a:pt x="4036045" y="330371"/>
                </a:cubicBezTo>
                <a:lnTo>
                  <a:pt x="4036045" y="2816020"/>
                </a:lnTo>
                <a:cubicBezTo>
                  <a:pt x="4036045" y="2998479"/>
                  <a:pt x="3888133" y="3146391"/>
                  <a:pt x="3705674" y="3146391"/>
                </a:cubicBezTo>
                <a:lnTo>
                  <a:pt x="330371" y="3146391"/>
                </a:lnTo>
                <a:cubicBezTo>
                  <a:pt x="147912" y="3146391"/>
                  <a:pt x="0" y="2998479"/>
                  <a:pt x="0" y="2816020"/>
                </a:cubicBezTo>
                <a:lnTo>
                  <a:pt x="0" y="330371"/>
                </a:lnTo>
                <a:close/>
              </a:path>
            </a:pathLst>
          </a:cu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 sz="2000" dirty="0">
                <a:solidFill>
                  <a:schemeClr val="tx1"/>
                </a:solidFill>
                <a:sym typeface="Nunito"/>
              </a:rPr>
              <a:t>Die Lernenden können die Sitzverteilungsverfahren anhand geeigneter Qualitätskriterien </a:t>
            </a:r>
            <a:r>
              <a:rPr lang="de" sz="2000" b="1" dirty="0">
                <a:solidFill>
                  <a:schemeClr val="tx1"/>
                </a:solidFill>
                <a:sym typeface="Nunito"/>
              </a:rPr>
              <a:t>vergleichen</a:t>
            </a:r>
            <a:r>
              <a:rPr lang="de" sz="2000" dirty="0">
                <a:solidFill>
                  <a:schemeClr val="tx1"/>
                </a:solidFill>
                <a:sym typeface="Nunito"/>
              </a:rPr>
              <a:t> und </a:t>
            </a:r>
            <a:br>
              <a:rPr lang="de" sz="2000" dirty="0">
                <a:solidFill>
                  <a:schemeClr val="tx1"/>
                </a:solidFill>
                <a:sym typeface="Nunito"/>
              </a:rPr>
            </a:br>
            <a:r>
              <a:rPr lang="de" sz="2000" dirty="0">
                <a:solidFill>
                  <a:schemeClr val="tx1"/>
                </a:solidFill>
                <a:sym typeface="Nunito"/>
              </a:rPr>
              <a:t>die gleichwertige </a:t>
            </a:r>
            <a:r>
              <a:rPr lang="de" sz="2000" b="1" dirty="0">
                <a:solidFill>
                  <a:schemeClr val="tx1"/>
                </a:solidFill>
                <a:sym typeface="Nunito"/>
              </a:rPr>
              <a:t>mathematische Korrektheit </a:t>
            </a:r>
            <a:r>
              <a:rPr lang="de" sz="2000" dirty="0">
                <a:solidFill>
                  <a:schemeClr val="tx1"/>
                </a:solidFill>
                <a:sym typeface="Nunito"/>
              </a:rPr>
              <a:t>dieser Verfahren erkennen.</a:t>
            </a:r>
          </a:p>
        </p:txBody>
      </p:sp>
    </p:spTree>
    <p:extLst>
      <p:ext uri="{BB962C8B-B14F-4D97-AF65-F5344CB8AC3E}">
        <p14:creationId xmlns:p14="http://schemas.microsoft.com/office/powerpoint/2010/main" val="295359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50A26AB-DC52-2BC6-BF4E-979417E9D386}"/>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08F1ACC9-6FEF-7051-3C03-A90F1471395F}"/>
              </a:ext>
            </a:extLst>
          </p:cNvPr>
          <p:cNvSpPr>
            <a:spLocks noGrp="1"/>
          </p:cNvSpPr>
          <p:nvPr>
            <p:ph type="sldNum" sz="quarter" idx="12"/>
          </p:nvPr>
        </p:nvSpPr>
        <p:spPr/>
        <p:txBody>
          <a:bodyPr/>
          <a:lstStyle/>
          <a:p>
            <a:fld id="{61696EC4-B4CF-4701-AD06-A8439D6D8E12}" type="slidenum">
              <a:rPr lang="en-US" noProof="0" smtClean="0"/>
              <a:t>11</a:t>
            </a:fld>
            <a:endParaRPr lang="en-US" noProof="0"/>
          </a:p>
        </p:txBody>
      </p:sp>
      <p:sp>
        <p:nvSpPr>
          <p:cNvPr id="5" name="Titel 4">
            <a:extLst>
              <a:ext uri="{FF2B5EF4-FFF2-40B4-BE49-F238E27FC236}">
                <a16:creationId xmlns:a16="http://schemas.microsoft.com/office/drawing/2014/main" id="{8BE8B240-E6D3-6463-92A3-6AAFAF84A524}"/>
              </a:ext>
            </a:extLst>
          </p:cNvPr>
          <p:cNvSpPr>
            <a:spLocks noGrp="1"/>
          </p:cNvSpPr>
          <p:nvPr>
            <p:ph type="title"/>
          </p:nvPr>
        </p:nvSpPr>
        <p:spPr>
          <a:xfrm>
            <a:off x="528000" y="394871"/>
            <a:ext cx="9158904" cy="767748"/>
          </a:xfrm>
        </p:spPr>
        <p:txBody>
          <a:bodyPr/>
          <a:lstStyle/>
          <a:p>
            <a:r>
              <a:rPr lang="de-DE" dirty="0"/>
              <a:t>Motivation und Ziele</a:t>
            </a:r>
          </a:p>
        </p:txBody>
      </p:sp>
      <p:grpSp>
        <p:nvGrpSpPr>
          <p:cNvPr id="2" name="Gruppieren 1">
            <a:extLst>
              <a:ext uri="{FF2B5EF4-FFF2-40B4-BE49-F238E27FC236}">
                <a16:creationId xmlns:a16="http://schemas.microsoft.com/office/drawing/2014/main" id="{846590D6-9010-BCE7-87F3-B11401C5F6D6}"/>
              </a:ext>
            </a:extLst>
          </p:cNvPr>
          <p:cNvGrpSpPr/>
          <p:nvPr/>
        </p:nvGrpSpPr>
        <p:grpSpPr>
          <a:xfrm>
            <a:off x="505578" y="1515126"/>
            <a:ext cx="10850109" cy="4814685"/>
            <a:chOff x="251029" y="169012"/>
            <a:chExt cx="8572281" cy="4814685"/>
          </a:xfrm>
        </p:grpSpPr>
        <p:sp>
          <p:nvSpPr>
            <p:cNvPr id="6" name="Freihandform 4">
              <a:extLst>
                <a:ext uri="{FF2B5EF4-FFF2-40B4-BE49-F238E27FC236}">
                  <a16:creationId xmlns:a16="http://schemas.microsoft.com/office/drawing/2014/main" id="{F9F44388-9B10-7431-2C95-E130DED1837A}"/>
                </a:ext>
              </a:extLst>
            </p:cNvPr>
            <p:cNvSpPr/>
            <p:nvPr/>
          </p:nvSpPr>
          <p:spPr>
            <a:xfrm>
              <a:off x="251029" y="169012"/>
              <a:ext cx="8572281" cy="4814685"/>
            </a:xfrm>
            <a:custGeom>
              <a:avLst/>
              <a:gdLst>
                <a:gd name="connsiteX0" fmla="*/ 0 w 8572281"/>
                <a:gd name="connsiteY0" fmla="*/ 409248 h 4814685"/>
                <a:gd name="connsiteX1" fmla="*/ 409248 w 8572281"/>
                <a:gd name="connsiteY1" fmla="*/ 0 h 4814685"/>
                <a:gd name="connsiteX2" fmla="*/ 8163033 w 8572281"/>
                <a:gd name="connsiteY2" fmla="*/ 0 h 4814685"/>
                <a:gd name="connsiteX3" fmla="*/ 8572281 w 8572281"/>
                <a:gd name="connsiteY3" fmla="*/ 409248 h 4814685"/>
                <a:gd name="connsiteX4" fmla="*/ 8572281 w 8572281"/>
                <a:gd name="connsiteY4" fmla="*/ 4405437 h 4814685"/>
                <a:gd name="connsiteX5" fmla="*/ 8163033 w 8572281"/>
                <a:gd name="connsiteY5" fmla="*/ 4814685 h 4814685"/>
                <a:gd name="connsiteX6" fmla="*/ 409248 w 8572281"/>
                <a:gd name="connsiteY6" fmla="*/ 4814685 h 4814685"/>
                <a:gd name="connsiteX7" fmla="*/ 0 w 8572281"/>
                <a:gd name="connsiteY7" fmla="*/ 4405437 h 4814685"/>
                <a:gd name="connsiteX8" fmla="*/ 0 w 8572281"/>
                <a:gd name="connsiteY8" fmla="*/ 409248 h 48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281" h="4814685">
                  <a:moveTo>
                    <a:pt x="0" y="409248"/>
                  </a:moveTo>
                  <a:cubicBezTo>
                    <a:pt x="0" y="183227"/>
                    <a:pt x="183227" y="0"/>
                    <a:pt x="409248" y="0"/>
                  </a:cubicBezTo>
                  <a:lnTo>
                    <a:pt x="8163033" y="0"/>
                  </a:lnTo>
                  <a:cubicBezTo>
                    <a:pt x="8389054" y="0"/>
                    <a:pt x="8572281" y="183227"/>
                    <a:pt x="8572281" y="409248"/>
                  </a:cubicBezTo>
                  <a:lnTo>
                    <a:pt x="8572281" y="4405437"/>
                  </a:lnTo>
                  <a:cubicBezTo>
                    <a:pt x="8572281" y="4631458"/>
                    <a:pt x="8389054" y="4814685"/>
                    <a:pt x="8163033" y="4814685"/>
                  </a:cubicBezTo>
                  <a:lnTo>
                    <a:pt x="409248" y="4814685"/>
                  </a:lnTo>
                  <a:cubicBezTo>
                    <a:pt x="183227" y="4814685"/>
                    <a:pt x="0" y="4631458"/>
                    <a:pt x="0" y="4405437"/>
                  </a:cubicBezTo>
                  <a:lnTo>
                    <a:pt x="0" y="409248"/>
                  </a:lnTo>
                  <a:close/>
                </a:path>
              </a:pathLst>
            </a:custGeom>
            <a:ln w="28575">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72265" tIns="272265" rIns="272265" bIns="3856596" numCol="1" spcCol="1270" anchor="t" anchorCtr="0">
              <a:noAutofit/>
            </a:bodyPr>
            <a:lstStyle/>
            <a:p>
              <a:pPr lvl="0" algn="l" defTabSz="1778000">
                <a:lnSpc>
                  <a:spcPct val="90000"/>
                </a:lnSpc>
                <a:spcBef>
                  <a:spcPct val="0"/>
                </a:spcBef>
                <a:spcAft>
                  <a:spcPct val="35000"/>
                </a:spcAft>
              </a:pPr>
              <a:r>
                <a:rPr lang="de-DE" sz="3600" kern="1200" dirty="0">
                  <a:ea typeface="Open Sans" panose="020B0604020202020204" charset="0"/>
                  <a:cs typeface="Open Sans" panose="020B0604020202020204" charset="0"/>
                </a:rPr>
                <a:t>Grobziele</a:t>
              </a:r>
            </a:p>
          </p:txBody>
        </p:sp>
        <p:sp>
          <p:nvSpPr>
            <p:cNvPr id="7" name="Freihandform 5">
              <a:extLst>
                <a:ext uri="{FF2B5EF4-FFF2-40B4-BE49-F238E27FC236}">
                  <a16:creationId xmlns:a16="http://schemas.microsoft.com/office/drawing/2014/main" id="{EDCB9579-15BF-3B26-B6F5-5FA39101F8A5}"/>
                </a:ext>
              </a:extLst>
            </p:cNvPr>
            <p:cNvSpPr/>
            <p:nvPr/>
          </p:nvSpPr>
          <p:spPr>
            <a:xfrm>
              <a:off x="450510" y="1088375"/>
              <a:ext cx="1171119" cy="1793814"/>
            </a:xfrm>
            <a:custGeom>
              <a:avLst/>
              <a:gdLst>
                <a:gd name="connsiteX0" fmla="*/ 0 w 1016393"/>
                <a:gd name="connsiteY0" fmla="*/ 106721 h 1652226"/>
                <a:gd name="connsiteX1" fmla="*/ 106721 w 1016393"/>
                <a:gd name="connsiteY1" fmla="*/ 0 h 1652226"/>
                <a:gd name="connsiteX2" fmla="*/ 909672 w 1016393"/>
                <a:gd name="connsiteY2" fmla="*/ 0 h 1652226"/>
                <a:gd name="connsiteX3" fmla="*/ 1016393 w 1016393"/>
                <a:gd name="connsiteY3" fmla="*/ 106721 h 1652226"/>
                <a:gd name="connsiteX4" fmla="*/ 1016393 w 1016393"/>
                <a:gd name="connsiteY4" fmla="*/ 1545505 h 1652226"/>
                <a:gd name="connsiteX5" fmla="*/ 909672 w 1016393"/>
                <a:gd name="connsiteY5" fmla="*/ 1652226 h 1652226"/>
                <a:gd name="connsiteX6" fmla="*/ 106721 w 1016393"/>
                <a:gd name="connsiteY6" fmla="*/ 1652226 h 1652226"/>
                <a:gd name="connsiteX7" fmla="*/ 0 w 1016393"/>
                <a:gd name="connsiteY7" fmla="*/ 1545505 h 1652226"/>
                <a:gd name="connsiteX8" fmla="*/ 0 w 1016393"/>
                <a:gd name="connsiteY8" fmla="*/ 106721 h 16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393" h="1652226">
                  <a:moveTo>
                    <a:pt x="0" y="106721"/>
                  </a:moveTo>
                  <a:cubicBezTo>
                    <a:pt x="0" y="47781"/>
                    <a:pt x="47781" y="0"/>
                    <a:pt x="106721" y="0"/>
                  </a:cubicBezTo>
                  <a:lnTo>
                    <a:pt x="909672" y="0"/>
                  </a:lnTo>
                  <a:cubicBezTo>
                    <a:pt x="968612" y="0"/>
                    <a:pt x="1016393" y="47781"/>
                    <a:pt x="1016393" y="106721"/>
                  </a:cubicBezTo>
                  <a:lnTo>
                    <a:pt x="1016393" y="1545505"/>
                  </a:lnTo>
                  <a:cubicBezTo>
                    <a:pt x="1016393" y="1604445"/>
                    <a:pt x="968612" y="1652226"/>
                    <a:pt x="909672" y="1652226"/>
                  </a:cubicBezTo>
                  <a:lnTo>
                    <a:pt x="106721" y="1652226"/>
                  </a:lnTo>
                  <a:cubicBezTo>
                    <a:pt x="47781" y="1652226"/>
                    <a:pt x="0" y="1604445"/>
                    <a:pt x="0" y="1545505"/>
                  </a:cubicBezTo>
                  <a:lnTo>
                    <a:pt x="0" y="106721"/>
                  </a:lnTo>
                  <a:close/>
                </a:path>
              </a:pathLst>
            </a:custGeom>
            <a:solidFill>
              <a:schemeClr val="tx2"/>
            </a:solidFill>
            <a:ln w="28575">
              <a:solidFill>
                <a:schemeClr val="tx2"/>
              </a:solidFill>
            </a:ln>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2906" tIns="172906" rIns="172906" bIns="172906" numCol="1" spcCol="1270" anchor="ctr" anchorCtr="0">
              <a:noAutofit/>
            </a:bodyPr>
            <a:lstStyle/>
            <a:p>
              <a:pPr algn="ctr" defTabSz="889000">
                <a:lnSpc>
                  <a:spcPct val="90000"/>
                </a:lnSpc>
                <a:spcBef>
                  <a:spcPct val="0"/>
                </a:spcBef>
                <a:spcAft>
                  <a:spcPct val="35000"/>
                </a:spcAft>
              </a:pPr>
              <a:r>
                <a:rPr lang="de" sz="1100" dirty="0">
                  <a:solidFill>
                    <a:schemeClr val="bg1"/>
                  </a:solidFill>
                  <a:latin typeface="Open Sans" panose="020B0604020202020204" charset="0"/>
                  <a:ea typeface="Open Sans" panose="020B0604020202020204" charset="0"/>
                  <a:cs typeface="Open Sans" panose="020B0604020202020204" charset="0"/>
                  <a:sym typeface="Nunito"/>
                </a:rPr>
                <a:t>(…)</a:t>
              </a:r>
              <a:br>
                <a:rPr lang="de" sz="1100" dirty="0">
                  <a:solidFill>
                    <a:schemeClr val="bg1"/>
                  </a:solidFill>
                  <a:latin typeface="Open Sans" panose="020B0604020202020204" charset="0"/>
                  <a:ea typeface="Open Sans" panose="020B0604020202020204" charset="0"/>
                  <a:cs typeface="Open Sans" panose="020B0604020202020204" charset="0"/>
                  <a:sym typeface="Nunito"/>
                </a:rPr>
              </a:br>
              <a:r>
                <a:rPr lang="de" sz="1100" b="1" dirty="0">
                  <a:solidFill>
                    <a:schemeClr val="bg1"/>
                  </a:solidFill>
                  <a:latin typeface="Open Sans" panose="020B0604020202020204" charset="0"/>
                  <a:ea typeface="Open Sans" panose="020B0604020202020204" charset="0"/>
                  <a:cs typeface="Open Sans" panose="020B0604020202020204" charset="0"/>
                  <a:sym typeface="Nunito"/>
                </a:rPr>
                <a:t>Verfahren</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für die </a:t>
              </a:r>
              <a:r>
                <a:rPr lang="de" sz="1100" b="1" dirty="0">
                  <a:solidFill>
                    <a:schemeClr val="bg1"/>
                  </a:solidFill>
                  <a:latin typeface="Open Sans" panose="020B0604020202020204" charset="0"/>
                  <a:ea typeface="Open Sans" panose="020B0604020202020204" charset="0"/>
                  <a:cs typeface="Open Sans" panose="020B0604020202020204" charset="0"/>
                  <a:sym typeface="Nunito"/>
                </a:rPr>
                <a:t>Sitzverteilung</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bei Verhältniswahlen</a:t>
              </a:r>
              <a:br>
                <a:rPr lang="de" sz="1100" dirty="0">
                  <a:solidFill>
                    <a:schemeClr val="bg1"/>
                  </a:solidFill>
                  <a:latin typeface="Open Sans" panose="020B0604020202020204" charset="0"/>
                  <a:ea typeface="Open Sans" panose="020B0604020202020204" charset="0"/>
                  <a:cs typeface="Open Sans" panose="020B0604020202020204" charset="0"/>
                  <a:sym typeface="Nunito"/>
                </a:rPr>
              </a:br>
              <a:r>
                <a:rPr lang="de" sz="1100" dirty="0">
                  <a:solidFill>
                    <a:schemeClr val="bg1"/>
                  </a:solidFill>
                  <a:latin typeface="Open Sans" panose="020B0604020202020204" charset="0"/>
                  <a:ea typeface="Open Sans" panose="020B0604020202020204" charset="0"/>
                  <a:cs typeface="Open Sans" panose="020B0604020202020204" charset="0"/>
                  <a:sym typeface="Nunito"/>
                </a:rPr>
                <a:t>(…)</a:t>
              </a:r>
              <a:r>
                <a:rPr lang="de-DE" sz="1100" dirty="0">
                  <a:solidFill>
                    <a:schemeClr val="bg1"/>
                  </a:solidFill>
                  <a:latin typeface="Open Sans" panose="020B0604020202020204" charset="0"/>
                  <a:ea typeface="Open Sans" panose="020B0604020202020204" charset="0"/>
                  <a:cs typeface="Open Sans" panose="020B0604020202020204" charset="0"/>
                  <a:sym typeface="Nunito"/>
                </a:rPr>
                <a:t>.</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a:t>
              </a:r>
              <a:endParaRPr lang="de-DE" sz="1100" dirty="0">
                <a:solidFill>
                  <a:schemeClr val="bg1"/>
                </a:solidFill>
                <a:latin typeface="Open Sans" panose="020B0604020202020204" charset="0"/>
                <a:ea typeface="Open Sans" panose="020B0604020202020204" charset="0"/>
                <a:cs typeface="Open Sans" panose="020B0604020202020204" charset="0"/>
              </a:endParaRPr>
            </a:p>
          </p:txBody>
        </p:sp>
        <p:sp>
          <p:nvSpPr>
            <p:cNvPr id="11" name="Freihandform 6">
              <a:extLst>
                <a:ext uri="{FF2B5EF4-FFF2-40B4-BE49-F238E27FC236}">
                  <a16:creationId xmlns:a16="http://schemas.microsoft.com/office/drawing/2014/main" id="{2FBB576C-B06F-608A-1388-7A64E0FCF138}"/>
                </a:ext>
              </a:extLst>
            </p:cNvPr>
            <p:cNvSpPr/>
            <p:nvPr/>
          </p:nvSpPr>
          <p:spPr>
            <a:xfrm>
              <a:off x="450510" y="2946358"/>
              <a:ext cx="1171119" cy="1793814"/>
            </a:xfrm>
            <a:custGeom>
              <a:avLst/>
              <a:gdLst>
                <a:gd name="connsiteX0" fmla="*/ 0 w 1016393"/>
                <a:gd name="connsiteY0" fmla="*/ 106721 h 1652226"/>
                <a:gd name="connsiteX1" fmla="*/ 106721 w 1016393"/>
                <a:gd name="connsiteY1" fmla="*/ 0 h 1652226"/>
                <a:gd name="connsiteX2" fmla="*/ 909672 w 1016393"/>
                <a:gd name="connsiteY2" fmla="*/ 0 h 1652226"/>
                <a:gd name="connsiteX3" fmla="*/ 1016393 w 1016393"/>
                <a:gd name="connsiteY3" fmla="*/ 106721 h 1652226"/>
                <a:gd name="connsiteX4" fmla="*/ 1016393 w 1016393"/>
                <a:gd name="connsiteY4" fmla="*/ 1545505 h 1652226"/>
                <a:gd name="connsiteX5" fmla="*/ 909672 w 1016393"/>
                <a:gd name="connsiteY5" fmla="*/ 1652226 h 1652226"/>
                <a:gd name="connsiteX6" fmla="*/ 106721 w 1016393"/>
                <a:gd name="connsiteY6" fmla="*/ 1652226 h 1652226"/>
                <a:gd name="connsiteX7" fmla="*/ 0 w 1016393"/>
                <a:gd name="connsiteY7" fmla="*/ 1545505 h 1652226"/>
                <a:gd name="connsiteX8" fmla="*/ 0 w 1016393"/>
                <a:gd name="connsiteY8" fmla="*/ 106721 h 165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393" h="1652226">
                  <a:moveTo>
                    <a:pt x="0" y="106721"/>
                  </a:moveTo>
                  <a:cubicBezTo>
                    <a:pt x="0" y="47781"/>
                    <a:pt x="47781" y="0"/>
                    <a:pt x="106721" y="0"/>
                  </a:cubicBezTo>
                  <a:lnTo>
                    <a:pt x="909672" y="0"/>
                  </a:lnTo>
                  <a:cubicBezTo>
                    <a:pt x="968612" y="0"/>
                    <a:pt x="1016393" y="47781"/>
                    <a:pt x="1016393" y="106721"/>
                  </a:cubicBezTo>
                  <a:lnTo>
                    <a:pt x="1016393" y="1545505"/>
                  </a:lnTo>
                  <a:cubicBezTo>
                    <a:pt x="1016393" y="1604445"/>
                    <a:pt x="968612" y="1652226"/>
                    <a:pt x="909672" y="1652226"/>
                  </a:cubicBezTo>
                  <a:lnTo>
                    <a:pt x="106721" y="1652226"/>
                  </a:lnTo>
                  <a:cubicBezTo>
                    <a:pt x="47781" y="1652226"/>
                    <a:pt x="0" y="1604445"/>
                    <a:pt x="0" y="1545505"/>
                  </a:cubicBezTo>
                  <a:lnTo>
                    <a:pt x="0" y="106721"/>
                  </a:lnTo>
                  <a:close/>
                </a:path>
              </a:pathLst>
            </a:custGeom>
            <a:solidFill>
              <a:schemeClr val="tx2"/>
            </a:solidFill>
            <a:ln w="28575">
              <a:solidFill>
                <a:schemeClr val="tx2"/>
              </a:solidFill>
            </a:ln>
          </p:spPr>
          <p:style>
            <a:lnRef idx="2">
              <a:schemeClr val="accent3">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2906" tIns="172906" rIns="172906" bIns="172906" numCol="1" spcCol="1270" anchor="ctr" anchorCtr="0">
              <a:noAutofit/>
            </a:bodyPr>
            <a:lstStyle/>
            <a:p>
              <a:pPr algn="ctr" defTabSz="889000">
                <a:lnSpc>
                  <a:spcPct val="90000"/>
                </a:lnSpc>
                <a:spcBef>
                  <a:spcPct val="0"/>
                </a:spcBef>
                <a:spcAft>
                  <a:spcPct val="35000"/>
                </a:spcAft>
              </a:pPr>
              <a:r>
                <a:rPr lang="de" sz="1100" dirty="0">
                  <a:solidFill>
                    <a:schemeClr val="bg1"/>
                  </a:solidFill>
                  <a:latin typeface="Open Sans" panose="020B0604020202020204" charset="0"/>
                  <a:ea typeface="Open Sans" panose="020B0604020202020204" charset="0"/>
                  <a:cs typeface="Open Sans" panose="020B0604020202020204" charset="0"/>
                  <a:sym typeface="Nunito"/>
                </a:rPr>
                <a:t>(…)</a:t>
              </a:r>
              <a:br>
                <a:rPr lang="de" sz="1100" dirty="0">
                  <a:solidFill>
                    <a:schemeClr val="bg1"/>
                  </a:solidFill>
                  <a:latin typeface="Open Sans" panose="020B0604020202020204" charset="0"/>
                  <a:ea typeface="Open Sans" panose="020B0604020202020204" charset="0"/>
                  <a:cs typeface="Open Sans" panose="020B0604020202020204" charset="0"/>
                  <a:sym typeface="Nunito"/>
                </a:rPr>
              </a:br>
              <a:r>
                <a:rPr lang="de" sz="1100" dirty="0">
                  <a:solidFill>
                    <a:schemeClr val="bg1"/>
                  </a:solidFill>
                  <a:latin typeface="Open Sans" panose="020B0604020202020204" charset="0"/>
                  <a:ea typeface="Open Sans" panose="020B0604020202020204" charset="0"/>
                  <a:cs typeface="Open Sans" panose="020B0604020202020204" charset="0"/>
                  <a:sym typeface="Nunito"/>
                </a:rPr>
                <a:t>Sitzverteilungs-verfahren (…) </a:t>
              </a:r>
              <a:r>
                <a:rPr lang="de" sz="1100" b="1" dirty="0">
                  <a:solidFill>
                    <a:schemeClr val="bg1"/>
                  </a:solidFill>
                  <a:latin typeface="Open Sans" panose="020B0604020202020204" charset="0"/>
                  <a:ea typeface="Open Sans" panose="020B0604020202020204" charset="0"/>
                  <a:cs typeface="Open Sans" panose="020B0604020202020204" charset="0"/>
                  <a:sym typeface="Nunito"/>
                </a:rPr>
                <a:t>vergleichen</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und die gleichwertige </a:t>
              </a:r>
              <a:r>
                <a:rPr lang="de" sz="1100" b="1" dirty="0">
                  <a:solidFill>
                    <a:schemeClr val="bg1"/>
                  </a:solidFill>
                  <a:latin typeface="Open Sans" panose="020B0604020202020204" charset="0"/>
                  <a:ea typeface="Open Sans" panose="020B0604020202020204" charset="0"/>
                  <a:cs typeface="Open Sans" panose="020B0604020202020204" charset="0"/>
                  <a:sym typeface="Nunito"/>
                </a:rPr>
                <a:t>mathematische Korrektheit </a:t>
              </a:r>
              <a:r>
                <a:rPr lang="de" sz="1100" dirty="0">
                  <a:solidFill>
                    <a:schemeClr val="bg1"/>
                  </a:solidFill>
                  <a:latin typeface="Open Sans" panose="020B0604020202020204" charset="0"/>
                  <a:ea typeface="Open Sans" panose="020B0604020202020204" charset="0"/>
                  <a:cs typeface="Open Sans" panose="020B0604020202020204" charset="0"/>
                  <a:sym typeface="Nunito"/>
                </a:rPr>
                <a:t>(…) erkennen.</a:t>
              </a:r>
            </a:p>
          </p:txBody>
        </p:sp>
        <p:sp>
          <p:nvSpPr>
            <p:cNvPr id="12" name="Freihandform 7">
              <a:extLst>
                <a:ext uri="{FF2B5EF4-FFF2-40B4-BE49-F238E27FC236}">
                  <a16:creationId xmlns:a16="http://schemas.microsoft.com/office/drawing/2014/main" id="{03E0AD42-FF4E-7242-AB9A-33460582C8EB}"/>
                </a:ext>
              </a:extLst>
            </p:cNvPr>
            <p:cNvSpPr/>
            <p:nvPr/>
          </p:nvSpPr>
          <p:spPr>
            <a:xfrm>
              <a:off x="1759702" y="928999"/>
              <a:ext cx="6925535" cy="3737762"/>
            </a:xfrm>
            <a:custGeom>
              <a:avLst/>
              <a:gdLst>
                <a:gd name="connsiteX0" fmla="*/ 0 w 6925535"/>
                <a:gd name="connsiteY0" fmla="*/ 353879 h 3370279"/>
                <a:gd name="connsiteX1" fmla="*/ 353879 w 6925535"/>
                <a:gd name="connsiteY1" fmla="*/ 0 h 3370279"/>
                <a:gd name="connsiteX2" fmla="*/ 6571656 w 6925535"/>
                <a:gd name="connsiteY2" fmla="*/ 0 h 3370279"/>
                <a:gd name="connsiteX3" fmla="*/ 6925535 w 6925535"/>
                <a:gd name="connsiteY3" fmla="*/ 353879 h 3370279"/>
                <a:gd name="connsiteX4" fmla="*/ 6925535 w 6925535"/>
                <a:gd name="connsiteY4" fmla="*/ 3016400 h 3370279"/>
                <a:gd name="connsiteX5" fmla="*/ 6571656 w 6925535"/>
                <a:gd name="connsiteY5" fmla="*/ 3370279 h 3370279"/>
                <a:gd name="connsiteX6" fmla="*/ 353879 w 6925535"/>
                <a:gd name="connsiteY6" fmla="*/ 3370279 h 3370279"/>
                <a:gd name="connsiteX7" fmla="*/ 0 w 6925535"/>
                <a:gd name="connsiteY7" fmla="*/ 3016400 h 3370279"/>
                <a:gd name="connsiteX8" fmla="*/ 0 w 6925535"/>
                <a:gd name="connsiteY8" fmla="*/ 353879 h 337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5535" h="3370279">
                  <a:moveTo>
                    <a:pt x="0" y="353879"/>
                  </a:moveTo>
                  <a:cubicBezTo>
                    <a:pt x="0" y="158437"/>
                    <a:pt x="158437" y="0"/>
                    <a:pt x="353879" y="0"/>
                  </a:cubicBezTo>
                  <a:lnTo>
                    <a:pt x="6571656" y="0"/>
                  </a:lnTo>
                  <a:cubicBezTo>
                    <a:pt x="6767098" y="0"/>
                    <a:pt x="6925535" y="158437"/>
                    <a:pt x="6925535" y="353879"/>
                  </a:cubicBezTo>
                  <a:lnTo>
                    <a:pt x="6925535" y="3016400"/>
                  </a:lnTo>
                  <a:cubicBezTo>
                    <a:pt x="6925535" y="3211842"/>
                    <a:pt x="6767098" y="3370279"/>
                    <a:pt x="6571656" y="3370279"/>
                  </a:cubicBezTo>
                  <a:lnTo>
                    <a:pt x="353879" y="3370279"/>
                  </a:lnTo>
                  <a:cubicBezTo>
                    <a:pt x="158437" y="3370279"/>
                    <a:pt x="0" y="3211842"/>
                    <a:pt x="0" y="3016400"/>
                  </a:cubicBezTo>
                  <a:lnTo>
                    <a:pt x="0" y="353879"/>
                  </a:lnTo>
                  <a:close/>
                </a:path>
              </a:pathLst>
            </a:custGeom>
            <a:ln w="28575">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56048" tIns="256048" rIns="256048" bIns="2243775" numCol="1" spcCol="1270" anchor="t" anchorCtr="0">
              <a:noAutofit/>
            </a:bodyPr>
            <a:lstStyle/>
            <a:p>
              <a:pPr lvl="0" algn="l" defTabSz="1778000">
                <a:lnSpc>
                  <a:spcPct val="90000"/>
                </a:lnSpc>
                <a:spcBef>
                  <a:spcPct val="0"/>
                </a:spcBef>
                <a:spcAft>
                  <a:spcPct val="35000"/>
                </a:spcAft>
              </a:pPr>
              <a:r>
                <a:rPr lang="de-DE" sz="3200" dirty="0">
                  <a:ea typeface="Open Sans" panose="020B0604020202020204" charset="0"/>
                  <a:cs typeface="Open Sans" panose="020B0604020202020204" charset="0"/>
                </a:rPr>
                <a:t>Feinziele</a:t>
              </a:r>
              <a:endParaRPr lang="de-DE" sz="3600" dirty="0">
                <a:ea typeface="Open Sans" panose="020B0604020202020204" charset="0"/>
                <a:cs typeface="Open Sans" panose="020B0604020202020204" charset="0"/>
              </a:endParaRPr>
            </a:p>
          </p:txBody>
        </p:sp>
        <p:sp>
          <p:nvSpPr>
            <p:cNvPr id="13" name="Abgerundetes Rechteck 8">
              <a:extLst>
                <a:ext uri="{FF2B5EF4-FFF2-40B4-BE49-F238E27FC236}">
                  <a16:creationId xmlns:a16="http://schemas.microsoft.com/office/drawing/2014/main" id="{E92375C4-8D84-3EDB-11CA-5FD4EB28CD82}"/>
                </a:ext>
              </a:extLst>
            </p:cNvPr>
            <p:cNvSpPr/>
            <p:nvPr/>
          </p:nvSpPr>
          <p:spPr>
            <a:xfrm>
              <a:off x="1972827" y="1677407"/>
              <a:ext cx="6500442" cy="542781"/>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ym typeface="Nunito"/>
                </a:rPr>
                <a:t>Die Lernenden können </a:t>
              </a:r>
              <a:r>
                <a:rPr lang="de-DE" sz="1600" b="1" dirty="0">
                  <a:sym typeface="Nunito"/>
                </a:rPr>
                <a:t>Wahlsysteme nennen </a:t>
              </a:r>
              <a:r>
                <a:rPr lang="de-DE" sz="1600" dirty="0">
                  <a:sym typeface="Nunito"/>
                </a:rPr>
                <a:t>und kennen </a:t>
              </a:r>
              <a:r>
                <a:rPr lang="de-DE" sz="1600" b="1" dirty="0">
                  <a:sym typeface="Nunito"/>
                </a:rPr>
                <a:t>Qualitätskriterien</a:t>
              </a:r>
              <a:r>
                <a:rPr lang="de-DE" sz="1600" dirty="0">
                  <a:sym typeface="Nunito"/>
                </a:rPr>
                <a:t> für Sitzverteilungsverfahren.</a:t>
              </a:r>
            </a:p>
          </p:txBody>
        </p:sp>
        <p:sp>
          <p:nvSpPr>
            <p:cNvPr id="14" name="Abgerundetes Rechteck 9">
              <a:extLst>
                <a:ext uri="{FF2B5EF4-FFF2-40B4-BE49-F238E27FC236}">
                  <a16:creationId xmlns:a16="http://schemas.microsoft.com/office/drawing/2014/main" id="{B4280BAC-4468-3138-2DA2-965CF657C4CA}"/>
                </a:ext>
              </a:extLst>
            </p:cNvPr>
            <p:cNvSpPr/>
            <p:nvPr/>
          </p:nvSpPr>
          <p:spPr>
            <a:xfrm>
              <a:off x="1961888" y="2296390"/>
              <a:ext cx="6501600" cy="319896"/>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olidFill>
                    <a:schemeClr val="tx1"/>
                  </a:solidFill>
                  <a:sym typeface="Nunito"/>
                </a:rPr>
                <a:t>Die Lernenden können ein </a:t>
              </a:r>
              <a:r>
                <a:rPr lang="de-DE" sz="1600" b="1" dirty="0">
                  <a:solidFill>
                    <a:schemeClr val="tx1"/>
                  </a:solidFill>
                  <a:sym typeface="Nunito"/>
                </a:rPr>
                <a:t>eigenes Sitzverteilungsverfahren </a:t>
              </a:r>
              <a:r>
                <a:rPr lang="de-DE" sz="1600" dirty="0">
                  <a:solidFill>
                    <a:schemeClr val="tx1"/>
                  </a:solidFill>
                  <a:sym typeface="Nunito"/>
                </a:rPr>
                <a:t>entwickeln.</a:t>
              </a:r>
            </a:p>
          </p:txBody>
        </p:sp>
        <p:sp>
          <p:nvSpPr>
            <p:cNvPr id="15" name="Abgerundetes Rechteck 10">
              <a:extLst>
                <a:ext uri="{FF2B5EF4-FFF2-40B4-BE49-F238E27FC236}">
                  <a16:creationId xmlns:a16="http://schemas.microsoft.com/office/drawing/2014/main" id="{5E70103E-8918-35A2-B523-BABD9F4658DA}"/>
                </a:ext>
              </a:extLst>
            </p:cNvPr>
            <p:cNvSpPr/>
            <p:nvPr/>
          </p:nvSpPr>
          <p:spPr>
            <a:xfrm>
              <a:off x="1961888" y="2692291"/>
              <a:ext cx="6501600" cy="525323"/>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olidFill>
                    <a:schemeClr val="tx1"/>
                  </a:solidFill>
                  <a:sym typeface="Nunito"/>
                </a:rPr>
                <a:t>Die Lernenden können das Sitzverteilungsverfahren nach </a:t>
              </a:r>
              <a:r>
                <a:rPr lang="de-DE" sz="1600" b="1" dirty="0">
                  <a:solidFill>
                    <a:schemeClr val="tx1"/>
                  </a:solidFill>
                  <a:sym typeface="Nunito"/>
                </a:rPr>
                <a:t>Niemeyer</a:t>
              </a:r>
              <a:r>
                <a:rPr lang="de-DE" sz="1600" dirty="0">
                  <a:solidFill>
                    <a:schemeClr val="tx1"/>
                  </a:solidFill>
                  <a:sym typeface="Nunito"/>
                </a:rPr>
                <a:t> anwenden und das </a:t>
              </a:r>
              <a:r>
                <a:rPr lang="de-DE" sz="1600" b="1" dirty="0">
                  <a:solidFill>
                    <a:schemeClr val="tx1"/>
                  </a:solidFill>
                  <a:sym typeface="Nunito"/>
                </a:rPr>
                <a:t>Sitzzuwachsparadoxon</a:t>
              </a:r>
              <a:r>
                <a:rPr lang="de-DE" sz="1600" dirty="0">
                  <a:solidFill>
                    <a:schemeClr val="tx1"/>
                  </a:solidFill>
                  <a:sym typeface="Nunito"/>
                </a:rPr>
                <a:t> anhand eines Beispiels erklären. </a:t>
              </a:r>
            </a:p>
          </p:txBody>
        </p:sp>
        <p:sp>
          <p:nvSpPr>
            <p:cNvPr id="16" name="Abgerundetes Rechteck 11">
              <a:extLst>
                <a:ext uri="{FF2B5EF4-FFF2-40B4-BE49-F238E27FC236}">
                  <a16:creationId xmlns:a16="http://schemas.microsoft.com/office/drawing/2014/main" id="{9603B4B2-FE36-858F-A0AC-B8F95EA8CB1E}"/>
                </a:ext>
              </a:extLst>
            </p:cNvPr>
            <p:cNvSpPr/>
            <p:nvPr/>
          </p:nvSpPr>
          <p:spPr>
            <a:xfrm>
              <a:off x="1961888" y="3290297"/>
              <a:ext cx="6501600" cy="522838"/>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olidFill>
                    <a:schemeClr val="tx1"/>
                  </a:solidFill>
                  <a:sym typeface="Nunito"/>
                </a:rPr>
                <a:t>Die Lernenden können das Sitzverteilungsverfahren nach </a:t>
              </a:r>
              <a:r>
                <a:rPr lang="de-DE" sz="1600" b="1" dirty="0">
                  <a:solidFill>
                    <a:schemeClr val="tx1"/>
                  </a:solidFill>
                  <a:sym typeface="Nunito"/>
                </a:rPr>
                <a:t>D'Hondt </a:t>
              </a:r>
              <a:r>
                <a:rPr lang="de-DE" sz="1600" dirty="0">
                  <a:solidFill>
                    <a:schemeClr val="tx1"/>
                  </a:solidFill>
                  <a:sym typeface="Nunito"/>
                </a:rPr>
                <a:t>oder </a:t>
              </a:r>
              <a:r>
                <a:rPr lang="de-DE" sz="1600" b="1" dirty="0" err="1">
                  <a:solidFill>
                    <a:schemeClr val="tx1"/>
                  </a:solidFill>
                  <a:sym typeface="Nunito"/>
                </a:rPr>
                <a:t>Sainte-Laguë</a:t>
              </a:r>
              <a:r>
                <a:rPr lang="de-DE" sz="1600" b="1" dirty="0">
                  <a:solidFill>
                    <a:schemeClr val="tx1"/>
                  </a:solidFill>
                  <a:sym typeface="Nunito"/>
                </a:rPr>
                <a:t> </a:t>
              </a:r>
              <a:r>
                <a:rPr lang="de-DE" sz="1600" dirty="0">
                  <a:solidFill>
                    <a:schemeClr val="tx1"/>
                  </a:solidFill>
                  <a:sym typeface="Nunito"/>
                </a:rPr>
                <a:t>auf ein Beispiel anwenden und erklären.</a:t>
              </a:r>
            </a:p>
          </p:txBody>
        </p:sp>
        <p:sp>
          <p:nvSpPr>
            <p:cNvPr id="17" name="Abgerundetes Rechteck 12">
              <a:extLst>
                <a:ext uri="{FF2B5EF4-FFF2-40B4-BE49-F238E27FC236}">
                  <a16:creationId xmlns:a16="http://schemas.microsoft.com/office/drawing/2014/main" id="{5FFC219F-312E-1E09-63AD-7A048E03ABFD}"/>
                </a:ext>
              </a:extLst>
            </p:cNvPr>
            <p:cNvSpPr/>
            <p:nvPr/>
          </p:nvSpPr>
          <p:spPr>
            <a:xfrm>
              <a:off x="1961888" y="3889337"/>
              <a:ext cx="6501600" cy="733891"/>
            </a:xfrm>
            <a:prstGeom prst="roundRect">
              <a:avLst/>
            </a:prstGeom>
            <a:solidFill>
              <a:srgbClr val="009682">
                <a:alpha val="90000"/>
                <a:tint val="40000"/>
                <a:hueOff val="0"/>
                <a:satOff val="0"/>
                <a:lumOff val="0"/>
                <a:alphaOff val="0"/>
              </a:srgbClr>
            </a:solidFill>
            <a:ln w="12700" cap="flat" cmpd="sng" algn="ctr">
              <a:noFill/>
              <a:prstDash val="solid"/>
              <a:miter lim="800000"/>
            </a:ln>
            <a:effectLst/>
          </p:spPr>
          <p:txBody>
            <a:bodyPr spcFirstLastPara="0" vert="horz" wrap="square" lIns="247650" tIns="123825" rIns="247650" bIns="123825" numCol="1" spcCol="1270" anchor="ctr" anchorCtr="0">
              <a:noAutofit/>
            </a:bodyPr>
            <a:lstStyle/>
            <a:p>
              <a:pPr algn="ctr"/>
              <a:r>
                <a:rPr lang="de-DE" sz="1600" dirty="0">
                  <a:solidFill>
                    <a:schemeClr val="tx1"/>
                  </a:solidFill>
                  <a:sym typeface="Nunito"/>
                </a:rPr>
                <a:t>Die Lernenden können die </a:t>
              </a:r>
              <a:r>
                <a:rPr lang="de-DE" sz="1600" b="1" dirty="0">
                  <a:solidFill>
                    <a:schemeClr val="tx1"/>
                  </a:solidFill>
                  <a:sym typeface="Nunito"/>
                </a:rPr>
                <a:t>Vor- und Nachteile </a:t>
              </a:r>
              <a:r>
                <a:rPr lang="de-DE" sz="1600" dirty="0">
                  <a:solidFill>
                    <a:schemeClr val="tx1"/>
                  </a:solidFill>
                  <a:sym typeface="Nunito"/>
                </a:rPr>
                <a:t>der verschiedenen Sitzverteilungsverfahren sowie die Problematik mehrerer </a:t>
              </a:r>
              <a:r>
                <a:rPr lang="de-DE" sz="1600" b="1" dirty="0">
                  <a:solidFill>
                    <a:schemeClr val="tx1"/>
                  </a:solidFill>
                  <a:sym typeface="Nunito"/>
                </a:rPr>
                <a:t>korrekter mathematischer Modelle </a:t>
              </a:r>
              <a:r>
                <a:rPr lang="de-DE" sz="1600" dirty="0">
                  <a:solidFill>
                    <a:schemeClr val="tx1"/>
                  </a:solidFill>
                  <a:sym typeface="Nunito"/>
                </a:rPr>
                <a:t>diskutieren.</a:t>
              </a:r>
              <a:endParaRPr lang="de-DE" sz="1600" dirty="0">
                <a:solidFill>
                  <a:schemeClr val="tx1"/>
                </a:solidFill>
              </a:endParaRPr>
            </a:p>
          </p:txBody>
        </p:sp>
      </p:grpSp>
    </p:spTree>
    <p:extLst>
      <p:ext uri="{BB962C8B-B14F-4D97-AF65-F5344CB8AC3E}">
        <p14:creationId xmlns:p14="http://schemas.microsoft.com/office/powerpoint/2010/main" val="602399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12</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Vorstellung des Workshops</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117298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13</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Vorstellung des Workshops - Einführung</a:t>
            </a:r>
          </a:p>
        </p:txBody>
      </p:sp>
      <p:graphicFrame>
        <p:nvGraphicFramePr>
          <p:cNvPr id="12" name="Tabelle 12">
            <a:extLst>
              <a:ext uri="{FF2B5EF4-FFF2-40B4-BE49-F238E27FC236}">
                <a16:creationId xmlns:a16="http://schemas.microsoft.com/office/drawing/2014/main" id="{738A80C8-3A3B-AE71-ED3F-BF22B7A3DCA8}"/>
              </a:ext>
            </a:extLst>
          </p:cNvPr>
          <p:cNvGraphicFramePr>
            <a:graphicFrameLocks noGrp="1"/>
          </p:cNvGraphicFramePr>
          <p:nvPr>
            <p:ph idx="1"/>
            <p:extLst>
              <p:ext uri="{D42A27DB-BD31-4B8C-83A1-F6EECF244321}">
                <p14:modId xmlns:p14="http://schemas.microsoft.com/office/powerpoint/2010/main" val="624280975"/>
              </p:ext>
            </p:extLst>
          </p:nvPr>
        </p:nvGraphicFramePr>
        <p:xfrm>
          <a:off x="533400" y="1796494"/>
          <a:ext cx="11125200" cy="3624424"/>
        </p:xfrm>
        <a:graphic>
          <a:graphicData uri="http://schemas.openxmlformats.org/drawingml/2006/table">
            <a:tbl>
              <a:tblPr firstRow="1" bandRow="1">
                <a:tableStyleId>{5C22544A-7EE6-4342-B048-85BDC9FD1C3A}</a:tableStyleId>
              </a:tblPr>
              <a:tblGrid>
                <a:gridCol w="1046018">
                  <a:extLst>
                    <a:ext uri="{9D8B030D-6E8A-4147-A177-3AD203B41FA5}">
                      <a16:colId xmlns:a16="http://schemas.microsoft.com/office/drawing/2014/main" val="3180042172"/>
                    </a:ext>
                  </a:extLst>
                </a:gridCol>
                <a:gridCol w="8526483">
                  <a:extLst>
                    <a:ext uri="{9D8B030D-6E8A-4147-A177-3AD203B41FA5}">
                      <a16:colId xmlns:a16="http://schemas.microsoft.com/office/drawing/2014/main" val="725921254"/>
                    </a:ext>
                  </a:extLst>
                </a:gridCol>
                <a:gridCol w="1552699">
                  <a:extLst>
                    <a:ext uri="{9D8B030D-6E8A-4147-A177-3AD203B41FA5}">
                      <a16:colId xmlns:a16="http://schemas.microsoft.com/office/drawing/2014/main" val="366026765"/>
                    </a:ext>
                  </a:extLst>
                </a:gridCol>
              </a:tblGrid>
              <a:tr h="378595">
                <a:tc>
                  <a:txBody>
                    <a:bodyPr/>
                    <a:lstStyle/>
                    <a:p>
                      <a:r>
                        <a:rPr lang="de-DE" sz="2000" dirty="0"/>
                        <a:t>Dauer</a:t>
                      </a:r>
                    </a:p>
                  </a:txBody>
                  <a:tcPr>
                    <a:lnL w="28575" cap="flat" cmpd="sng" algn="ctr">
                      <a:solidFill>
                        <a:schemeClr val="tx1">
                          <a:lumMod val="75000"/>
                          <a:lumOff val="2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endParaRPr lang="de-DE" sz="2000" dirty="0"/>
                    </a:p>
                  </a:txBody>
                  <a:tcPr>
                    <a:lnL w="12700" cap="flat" cmpd="sng" algn="ctr">
                      <a:solidFill>
                        <a:schemeClr val="bg2"/>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r>
                        <a:rPr lang="de-DE" sz="2000" dirty="0"/>
                        <a:t>Sozialform</a:t>
                      </a:r>
                    </a:p>
                  </a:txBody>
                  <a:tcPr>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926846759"/>
                  </a:ext>
                </a:extLst>
              </a:tr>
              <a:tr h="807046">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b="1" dirty="0"/>
                        <a:t>Einstieg</a:t>
                      </a:r>
                      <a:r>
                        <a:rPr lang="de-DE" sz="2000" dirty="0"/>
                        <a:t> </a:t>
                      </a:r>
                      <a:br>
                        <a:rPr lang="de-DE" sz="2000" dirty="0"/>
                      </a:br>
                      <a:r>
                        <a:rPr lang="de-DE" sz="2000" b="1" dirty="0"/>
                        <a:t>Bürgermeisterwahl</a:t>
                      </a:r>
                      <a:r>
                        <a:rPr lang="de-DE" sz="2000" dirty="0"/>
                        <a:t> in Entenhausen</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LSG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8557153"/>
                  </a:ext>
                </a:extLst>
              </a:tr>
              <a:tr h="807046">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Einführung verschiedener </a:t>
                      </a:r>
                      <a:r>
                        <a:rPr lang="de-DE" sz="2000" b="1" dirty="0"/>
                        <a:t>Wahlsysteme</a:t>
                      </a:r>
                      <a:r>
                        <a:rPr lang="de-DE" sz="2000" dirty="0"/>
                        <a:t/>
                      </a:r>
                      <a:br>
                        <a:rPr lang="de-DE" sz="2000" dirty="0"/>
                      </a:br>
                      <a:r>
                        <a:rPr lang="de-DE" sz="2000" dirty="0"/>
                        <a:t>→ absolute/relative Mehrheitswahl und Verhältniswahl</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LV</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829641"/>
                  </a:ext>
                </a:extLst>
              </a:tr>
              <a:tr h="807046">
                <a:tc>
                  <a:txBody>
                    <a:bodyPr/>
                    <a:lstStyle/>
                    <a:p>
                      <a:r>
                        <a:rPr lang="de-DE" sz="2000" dirty="0"/>
                        <a:t>8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Einübung Wahlsysteme</a:t>
                      </a:r>
                      <a:br>
                        <a:rPr lang="de-DE" sz="2000" dirty="0"/>
                      </a:br>
                      <a:r>
                        <a:rPr lang="de-DE" sz="2000" dirty="0"/>
                        <a:t>Konzeption eines </a:t>
                      </a:r>
                      <a:r>
                        <a:rPr lang="de-DE" sz="2000" b="1" dirty="0"/>
                        <a:t>eigenen Sitzverteilungsverfahren</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EA</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3425830280"/>
                  </a:ext>
                </a:extLst>
              </a:tr>
              <a:tr h="807046">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de-DE" sz="2000" dirty="0"/>
                        <a:t>Besprechung der ermittelten </a:t>
                      </a:r>
                      <a:r>
                        <a:rPr lang="de-DE" sz="2000" b="0" dirty="0"/>
                        <a:t>Sitzverteilungen</a:t>
                      </a:r>
                      <a:r>
                        <a:rPr lang="de-DE" sz="2000" b="1" dirty="0"/>
                        <a:t> </a:t>
                      </a:r>
                      <a:r>
                        <a:rPr lang="de-DE" sz="2000" dirty="0"/>
                        <a:t/>
                      </a:r>
                      <a:br>
                        <a:rPr lang="de-DE" sz="2000" dirty="0"/>
                      </a:br>
                      <a:r>
                        <a:rPr lang="de-DE" sz="2000" dirty="0"/>
                        <a:t>Sammeln geeigneter </a:t>
                      </a:r>
                      <a:r>
                        <a:rPr lang="de-DE" sz="2000" b="1" dirty="0"/>
                        <a:t>Qualitätskriterien</a:t>
                      </a:r>
                    </a:p>
                  </a:txBody>
                  <a:tcPr>
                    <a:lnL w="6350"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de-DE" sz="2000" dirty="0"/>
                        <a:t>SV </a:t>
                      </a:r>
                      <a:br>
                        <a:rPr lang="de-DE" sz="2000" dirty="0"/>
                      </a:br>
                      <a:r>
                        <a:rPr lang="de-DE" sz="2000" dirty="0"/>
                        <a:t>LSG</a:t>
                      </a:r>
                    </a:p>
                  </a:txBody>
                  <a:tcPr>
                    <a:lnL w="9525"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20028556"/>
                  </a:ext>
                </a:extLst>
              </a:tr>
            </a:tbl>
          </a:graphicData>
        </a:graphic>
      </p:graphicFrame>
      <p:pic>
        <p:nvPicPr>
          <p:cNvPr id="2" name="Grafik 1" descr="Projektorleinwand mit einfarbiger Füllung">
            <a:extLst>
              <a:ext uri="{FF2B5EF4-FFF2-40B4-BE49-F238E27FC236}">
                <a16:creationId xmlns:a16="http://schemas.microsoft.com/office/drawing/2014/main" id="{ACC6F34D-8EA4-C766-EC64-11FEC9359CC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93159" y="2304581"/>
            <a:ext cx="612000" cy="612000"/>
          </a:xfrm>
          <a:prstGeom prst="rect">
            <a:avLst/>
          </a:prstGeom>
        </p:spPr>
      </p:pic>
      <p:pic>
        <p:nvPicPr>
          <p:cNvPr id="6" name="Grafik 5" descr="Tafel mit einfarbiger Füllung">
            <a:extLst>
              <a:ext uri="{FF2B5EF4-FFF2-40B4-BE49-F238E27FC236}">
                <a16:creationId xmlns:a16="http://schemas.microsoft.com/office/drawing/2014/main" id="{10BCFC5A-810C-8139-E9C4-D7B32768E92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475230" y="4696229"/>
            <a:ext cx="612000" cy="612000"/>
          </a:xfrm>
          <a:prstGeom prst="rect">
            <a:avLst/>
          </a:prstGeom>
        </p:spPr>
      </p:pic>
      <p:pic>
        <p:nvPicPr>
          <p:cNvPr id="7" name="Grafik 6" descr="Projektorleinwand mit einfarbiger Füllung">
            <a:extLst>
              <a:ext uri="{FF2B5EF4-FFF2-40B4-BE49-F238E27FC236}">
                <a16:creationId xmlns:a16="http://schemas.microsoft.com/office/drawing/2014/main" id="{F57D2298-830A-833F-4B52-0BDE2E37141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93159" y="3123000"/>
            <a:ext cx="612000" cy="612000"/>
          </a:xfrm>
          <a:prstGeom prst="rect">
            <a:avLst/>
          </a:prstGeom>
        </p:spPr>
      </p:pic>
      <p:pic>
        <p:nvPicPr>
          <p:cNvPr id="1026" name="Picture 2">
            <a:extLst>
              <a:ext uri="{FF2B5EF4-FFF2-40B4-BE49-F238E27FC236}">
                <a16:creationId xmlns:a16="http://schemas.microsoft.com/office/drawing/2014/main" id="{DE2EDC1D-9B94-E417-9F6B-41D99BBE714F}"/>
              </a:ext>
            </a:extLst>
          </p:cNvPr>
          <p:cNvPicPr>
            <a:picLocks noChangeAspect="1" noChangeArrowheads="1"/>
          </p:cNvPicPr>
          <p:nvPr/>
        </p:nvPicPr>
        <p:blipFill>
          <a:blip r:embed="rId7" cstate="hqprint">
            <a:alphaModFix amt="58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54603" y="2374736"/>
            <a:ext cx="432000" cy="458310"/>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descr="Tafel mit einfarbiger Füllung">
            <a:extLst>
              <a:ext uri="{FF2B5EF4-FFF2-40B4-BE49-F238E27FC236}">
                <a16:creationId xmlns:a16="http://schemas.microsoft.com/office/drawing/2014/main" id="{05C3F87A-832C-C686-FBCC-4FC405298D5B}"/>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784765" y="2279305"/>
            <a:ext cx="612000" cy="612000"/>
          </a:xfrm>
          <a:prstGeom prst="rect">
            <a:avLst/>
          </a:prstGeom>
        </p:spPr>
      </p:pic>
      <p:cxnSp>
        <p:nvCxnSpPr>
          <p:cNvPr id="10" name="Gerader Verbinder 9">
            <a:extLst>
              <a:ext uri="{FF2B5EF4-FFF2-40B4-BE49-F238E27FC236}">
                <a16:creationId xmlns:a16="http://schemas.microsoft.com/office/drawing/2014/main" id="{45F2CA80-046C-E1CD-1E21-C8210A850B50}"/>
              </a:ext>
            </a:extLst>
          </p:cNvPr>
          <p:cNvCxnSpPr>
            <a:cxnSpLocks/>
          </p:cNvCxnSpPr>
          <p:nvPr/>
        </p:nvCxnSpPr>
        <p:spPr>
          <a:xfrm flipH="1">
            <a:off x="8755869" y="2304581"/>
            <a:ext cx="4449" cy="566658"/>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 name="Grafik 16" descr="Fernstudium Sprache mit einfarbiger Füllung">
            <a:extLst>
              <a:ext uri="{FF2B5EF4-FFF2-40B4-BE49-F238E27FC236}">
                <a16:creationId xmlns:a16="http://schemas.microsoft.com/office/drawing/2014/main" id="{34721F10-A04C-B042-2694-A7990B915B09}"/>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481284" y="3909614"/>
            <a:ext cx="612000" cy="612000"/>
          </a:xfrm>
          <a:prstGeom prst="rect">
            <a:avLst/>
          </a:prstGeom>
        </p:spPr>
      </p:pic>
      <p:sp>
        <p:nvSpPr>
          <p:cNvPr id="9" name="Textfeld 8">
            <a:extLst>
              <a:ext uri="{FF2B5EF4-FFF2-40B4-BE49-F238E27FC236}">
                <a16:creationId xmlns:a16="http://schemas.microsoft.com/office/drawing/2014/main" id="{E6B89867-8001-D76A-4ABA-1D0DA01A4C79}"/>
              </a:ext>
            </a:extLst>
          </p:cNvPr>
          <p:cNvSpPr txBox="1"/>
          <p:nvPr/>
        </p:nvSpPr>
        <p:spPr>
          <a:xfrm>
            <a:off x="8461492" y="6054793"/>
            <a:ext cx="3730508" cy="230832"/>
          </a:xfrm>
          <a:prstGeom prst="rect">
            <a:avLst/>
          </a:prstGeom>
          <a:noFill/>
        </p:spPr>
        <p:txBody>
          <a:bodyPr wrap="none" rtlCol="0">
            <a:spAutoFit/>
          </a:bodyPr>
          <a:lstStyle/>
          <a:p>
            <a:r>
              <a:rPr lang="de-DE" sz="900" dirty="0">
                <a:solidFill>
                  <a:schemeClr val="bg2"/>
                </a:solidFill>
              </a:rPr>
              <a:t>https://vscteam.de/wp-content/uploads/2021/03/Mentimeter-Logo.png</a:t>
            </a:r>
          </a:p>
        </p:txBody>
      </p:sp>
    </p:spTree>
    <p:extLst>
      <p:ext uri="{BB962C8B-B14F-4D97-AF65-F5344CB8AC3E}">
        <p14:creationId xmlns:p14="http://schemas.microsoft.com/office/powerpoint/2010/main" val="150714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14</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normAutofit/>
          </a:bodyPr>
          <a:lstStyle/>
          <a:p>
            <a:r>
              <a:rPr lang="de-DE" dirty="0"/>
              <a:t>Vorstellung des Workshops – Sitzverteilung</a:t>
            </a:r>
          </a:p>
        </p:txBody>
      </p:sp>
      <p:graphicFrame>
        <p:nvGraphicFramePr>
          <p:cNvPr id="12" name="Tabelle 12">
            <a:extLst>
              <a:ext uri="{FF2B5EF4-FFF2-40B4-BE49-F238E27FC236}">
                <a16:creationId xmlns:a16="http://schemas.microsoft.com/office/drawing/2014/main" id="{738A80C8-3A3B-AE71-ED3F-BF22B7A3DCA8}"/>
              </a:ext>
            </a:extLst>
          </p:cNvPr>
          <p:cNvGraphicFramePr>
            <a:graphicFrameLocks noGrp="1"/>
          </p:cNvGraphicFramePr>
          <p:nvPr>
            <p:ph idx="1"/>
            <p:extLst>
              <p:ext uri="{D42A27DB-BD31-4B8C-83A1-F6EECF244321}">
                <p14:modId xmlns:p14="http://schemas.microsoft.com/office/powerpoint/2010/main" val="2155237322"/>
              </p:ext>
            </p:extLst>
          </p:nvPr>
        </p:nvGraphicFramePr>
        <p:xfrm>
          <a:off x="528000" y="1617067"/>
          <a:ext cx="11125200" cy="4712744"/>
        </p:xfrm>
        <a:graphic>
          <a:graphicData uri="http://schemas.openxmlformats.org/drawingml/2006/table">
            <a:tbl>
              <a:tblPr firstRow="1" bandRow="1">
                <a:tableStyleId>{5C22544A-7EE6-4342-B048-85BDC9FD1C3A}</a:tableStyleId>
              </a:tblPr>
              <a:tblGrid>
                <a:gridCol w="1046018">
                  <a:extLst>
                    <a:ext uri="{9D8B030D-6E8A-4147-A177-3AD203B41FA5}">
                      <a16:colId xmlns:a16="http://schemas.microsoft.com/office/drawing/2014/main" val="3180042172"/>
                    </a:ext>
                  </a:extLst>
                </a:gridCol>
                <a:gridCol w="8526483">
                  <a:extLst>
                    <a:ext uri="{9D8B030D-6E8A-4147-A177-3AD203B41FA5}">
                      <a16:colId xmlns:a16="http://schemas.microsoft.com/office/drawing/2014/main" val="725921254"/>
                    </a:ext>
                  </a:extLst>
                </a:gridCol>
                <a:gridCol w="1552699">
                  <a:extLst>
                    <a:ext uri="{9D8B030D-6E8A-4147-A177-3AD203B41FA5}">
                      <a16:colId xmlns:a16="http://schemas.microsoft.com/office/drawing/2014/main" val="366026765"/>
                    </a:ext>
                  </a:extLst>
                </a:gridCol>
              </a:tblGrid>
              <a:tr h="413864">
                <a:tc>
                  <a:txBody>
                    <a:bodyPr/>
                    <a:lstStyle/>
                    <a:p>
                      <a:r>
                        <a:rPr lang="de-DE" sz="2000" dirty="0"/>
                        <a:t>Dauer</a:t>
                      </a:r>
                    </a:p>
                  </a:txBody>
                  <a:tcPr>
                    <a:lnL w="28575" cap="flat" cmpd="sng" algn="ctr">
                      <a:solidFill>
                        <a:schemeClr val="tx1">
                          <a:lumMod val="75000"/>
                          <a:lumOff val="2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endParaRPr lang="de-DE" sz="2000" dirty="0"/>
                    </a:p>
                  </a:txBody>
                  <a:tcPr>
                    <a:lnL w="12700" cap="flat" cmpd="sng" algn="ctr">
                      <a:solidFill>
                        <a:schemeClr val="bg2"/>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r>
                        <a:rPr lang="de-DE" sz="2000" dirty="0"/>
                        <a:t>Sozialform</a:t>
                      </a:r>
                    </a:p>
                  </a:txBody>
                  <a:tcPr>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926846759"/>
                  </a:ext>
                </a:extLst>
              </a:tr>
              <a:tr h="648000">
                <a:tc>
                  <a:txBody>
                    <a:bodyPr/>
                    <a:lstStyle/>
                    <a:p>
                      <a:r>
                        <a:rPr lang="de-DE" sz="2000" dirty="0"/>
                        <a:t>3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b="0" dirty="0"/>
                        <a:t>Einführung </a:t>
                      </a:r>
                      <a:r>
                        <a:rPr lang="de-DE" sz="2000" dirty="0"/>
                        <a:t>des Sitzverteilungsverfahrens nach </a:t>
                      </a:r>
                      <a:r>
                        <a:rPr lang="de-DE" sz="2000" b="1" dirty="0"/>
                        <a:t>Niemeyer</a:t>
                      </a:r>
                      <a:endParaRPr lang="de-DE" sz="2000" dirty="0"/>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LSG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58557153"/>
                  </a:ext>
                </a:extLst>
              </a:tr>
              <a:tr h="648000">
                <a:tc>
                  <a:txBody>
                    <a:bodyPr/>
                    <a:lstStyle/>
                    <a:p>
                      <a:r>
                        <a:rPr lang="de-DE" sz="2000" dirty="0"/>
                        <a:t>9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Einüben des Sitzverteilungsverfahrens nach </a:t>
                      </a:r>
                      <a:r>
                        <a:rPr lang="de-DE" sz="2000" b="1" dirty="0"/>
                        <a:t>Niemeyer</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EA</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44829641"/>
                  </a:ext>
                </a:extLst>
              </a:tr>
              <a:tr h="648000">
                <a:tc>
                  <a:txBody>
                    <a:bodyPr/>
                    <a:lstStyle/>
                    <a:p>
                      <a:r>
                        <a:rPr lang="de-DE" sz="2000" dirty="0"/>
                        <a:t>3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b="0" dirty="0"/>
                        <a:t>Erarbeitung des </a:t>
                      </a:r>
                      <a:r>
                        <a:rPr lang="de-DE" sz="2000" b="1" dirty="0"/>
                        <a:t>Sitzzuwachsparadoxon </a:t>
                      </a:r>
                      <a:r>
                        <a:rPr lang="de-DE" sz="2000" b="0" dirty="0"/>
                        <a:t>bei Niemeyer</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LSG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25830280"/>
                  </a:ext>
                </a:extLst>
              </a:tr>
              <a:tr h="648000">
                <a:tc>
                  <a:txBody>
                    <a:bodyPr/>
                    <a:lstStyle/>
                    <a:p>
                      <a:r>
                        <a:rPr lang="de-DE" sz="2000" dirty="0"/>
                        <a:t>15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0" dirty="0"/>
                        <a:t>Erarbeitung der Sitzverteilungsverfahren nach </a:t>
                      </a:r>
                      <a:br>
                        <a:rPr lang="de-DE" sz="2000" b="0" dirty="0"/>
                      </a:br>
                      <a:r>
                        <a:rPr lang="de-DE" sz="2000" b="1" dirty="0" err="1"/>
                        <a:t>D‘Hondt</a:t>
                      </a:r>
                      <a:r>
                        <a:rPr lang="de-DE" sz="2000" b="0" dirty="0"/>
                        <a:t> und </a:t>
                      </a:r>
                      <a:r>
                        <a:rPr lang="de-DE" sz="2000" b="1" kern="1200" dirty="0">
                          <a:solidFill>
                            <a:schemeClr val="dk1"/>
                          </a:solidFill>
                          <a:latin typeface="+mn-lt"/>
                          <a:ea typeface="+mn-ea"/>
                          <a:cs typeface="+mn-cs"/>
                        </a:rPr>
                        <a:t>Sainte-</a:t>
                      </a:r>
                      <a:r>
                        <a:rPr lang="de-DE" sz="2000" b="1" kern="1200" dirty="0" err="1">
                          <a:solidFill>
                            <a:schemeClr val="dk1"/>
                          </a:solidFill>
                          <a:latin typeface="+mn-lt"/>
                          <a:ea typeface="+mn-ea"/>
                          <a:cs typeface="+mn-cs"/>
                        </a:rPr>
                        <a:t>Laguë</a:t>
                      </a:r>
                      <a:endParaRPr lang="de-DE" sz="2000" b="1" kern="1200" dirty="0">
                        <a:solidFill>
                          <a:schemeClr val="dk1"/>
                        </a:solidFill>
                        <a:latin typeface="+mn-lt"/>
                        <a:ea typeface="+mn-ea"/>
                        <a:cs typeface="+mn-cs"/>
                      </a:endParaRP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EA</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2912218232"/>
                  </a:ext>
                </a:extLst>
              </a:tr>
              <a:tr h="732221">
                <a:tc>
                  <a:txBody>
                    <a:bodyPr/>
                    <a:lstStyle/>
                    <a:p>
                      <a:r>
                        <a:rPr lang="de-DE" sz="2000" dirty="0"/>
                        <a:t>7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1" dirty="0"/>
                        <a:t>Vorstellung</a:t>
                      </a:r>
                      <a:r>
                        <a:rPr lang="de-DE" sz="2000" dirty="0"/>
                        <a:t> der Verfahren</a:t>
                      </a:r>
                      <a:br>
                        <a:rPr lang="de-DE" sz="2000" dirty="0"/>
                      </a:br>
                      <a:r>
                        <a:rPr lang="de-DE" sz="2000" b="1" dirty="0"/>
                        <a:t>Sitzzuwachsparadoxon</a:t>
                      </a:r>
                      <a:r>
                        <a:rPr lang="de-DE" sz="2000" dirty="0"/>
                        <a:t> bei </a:t>
                      </a:r>
                      <a:r>
                        <a:rPr lang="de-DE" sz="2000" dirty="0" err="1"/>
                        <a:t>D‘Hondt</a:t>
                      </a:r>
                      <a:r>
                        <a:rPr lang="de-DE" sz="2000" dirty="0"/>
                        <a:t> &amp; S</a:t>
                      </a:r>
                      <a:r>
                        <a:rPr lang="de-DE" sz="2000" b="0" kern="1200" dirty="0">
                          <a:solidFill>
                            <a:schemeClr val="dk1"/>
                          </a:solidFill>
                          <a:latin typeface="+mn-lt"/>
                          <a:ea typeface="+mn-ea"/>
                          <a:cs typeface="+mn-cs"/>
                        </a:rPr>
                        <a:t>ainte-</a:t>
                      </a:r>
                      <a:r>
                        <a:rPr lang="de-DE" sz="2000" b="0" kern="1200" dirty="0" err="1">
                          <a:solidFill>
                            <a:schemeClr val="dk1"/>
                          </a:solidFill>
                          <a:latin typeface="+mn-lt"/>
                          <a:ea typeface="+mn-ea"/>
                          <a:cs typeface="+mn-cs"/>
                        </a:rPr>
                        <a:t>Laguë</a:t>
                      </a:r>
                      <a:r>
                        <a:rPr lang="de-DE" sz="2000" b="0" kern="1200" dirty="0">
                          <a:solidFill>
                            <a:schemeClr val="dk1"/>
                          </a:solidFill>
                          <a:latin typeface="+mn-lt"/>
                          <a:ea typeface="+mn-ea"/>
                          <a:cs typeface="+mn-cs"/>
                        </a:rPr>
                        <a:t>?</a:t>
                      </a:r>
                      <a:br>
                        <a:rPr lang="de-DE" sz="2000" b="0" kern="1200" dirty="0">
                          <a:solidFill>
                            <a:schemeClr val="dk1"/>
                          </a:solidFill>
                          <a:latin typeface="+mn-lt"/>
                          <a:ea typeface="+mn-ea"/>
                          <a:cs typeface="+mn-cs"/>
                        </a:rPr>
                      </a:br>
                      <a:r>
                        <a:rPr lang="de-DE" sz="2000" b="0" kern="1200" dirty="0">
                          <a:solidFill>
                            <a:schemeClr val="dk1"/>
                          </a:solidFill>
                          <a:latin typeface="+mn-lt"/>
                          <a:ea typeface="+mn-ea"/>
                          <a:cs typeface="+mn-cs"/>
                        </a:rPr>
                        <a:t>Gegenüberstellung der drei Verfahren am Fallbeispiel</a:t>
                      </a:r>
                      <a:endParaRPr lang="de-DE" sz="2000" b="1" kern="1200" dirty="0">
                        <a:solidFill>
                          <a:schemeClr val="dk1"/>
                        </a:solidFill>
                        <a:latin typeface="+mn-lt"/>
                        <a:ea typeface="+mn-ea"/>
                        <a:cs typeface="+mn-cs"/>
                      </a:endParaRP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SV</a:t>
                      </a:r>
                      <a:br>
                        <a:rPr lang="de-DE" sz="2000" dirty="0"/>
                      </a:br>
                      <a:r>
                        <a:rPr lang="de-DE" sz="2000" dirty="0"/>
                        <a:t>LSG</a:t>
                      </a:r>
                      <a:br>
                        <a:rPr lang="de-DE" sz="2000" dirty="0"/>
                      </a:br>
                      <a:r>
                        <a:rPr lang="de-DE" sz="2000" dirty="0"/>
                        <a:t>LV</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1978898"/>
                  </a:ext>
                </a:extLst>
              </a:tr>
              <a:tr h="648000">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0E0DC"/>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1" dirty="0"/>
                        <a:t>Wiederholung </a:t>
                      </a:r>
                      <a:r>
                        <a:rPr lang="de-DE" sz="2000" b="0" dirty="0"/>
                        <a:t>der drei Verfahren</a:t>
                      </a:r>
                    </a:p>
                  </a:txBody>
                  <a:tcPr>
                    <a:lnL w="6350"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0E0DC"/>
                    </a:solidFill>
                  </a:tcPr>
                </a:tc>
                <a:tc>
                  <a:txBody>
                    <a:bodyPr/>
                    <a:lstStyle/>
                    <a:p>
                      <a:r>
                        <a:rPr lang="de-DE" sz="2000" dirty="0"/>
                        <a:t>EA</a:t>
                      </a:r>
                    </a:p>
                  </a:txBody>
                  <a:tcPr>
                    <a:lnL w="9525"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1320028556"/>
                  </a:ext>
                </a:extLst>
              </a:tr>
            </a:tbl>
          </a:graphicData>
        </a:graphic>
      </p:graphicFrame>
      <p:pic>
        <p:nvPicPr>
          <p:cNvPr id="2" name="Grafik 1" descr="Fernstudium Sprache mit einfarbiger Füllung">
            <a:extLst>
              <a:ext uri="{FF2B5EF4-FFF2-40B4-BE49-F238E27FC236}">
                <a16:creationId xmlns:a16="http://schemas.microsoft.com/office/drawing/2014/main" id="{B20E8905-214B-3323-7273-E97544636F5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469409" y="2698330"/>
            <a:ext cx="612000" cy="612000"/>
          </a:xfrm>
          <a:prstGeom prst="rect">
            <a:avLst/>
          </a:prstGeom>
        </p:spPr>
      </p:pic>
      <p:pic>
        <p:nvPicPr>
          <p:cNvPr id="6" name="Grafik 5" descr="Fernstudium Sprache mit einfarbiger Füllung">
            <a:extLst>
              <a:ext uri="{FF2B5EF4-FFF2-40B4-BE49-F238E27FC236}">
                <a16:creationId xmlns:a16="http://schemas.microsoft.com/office/drawing/2014/main" id="{3B352A98-5F46-EE57-D2ED-F27274BC60C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469409" y="4032814"/>
            <a:ext cx="612000" cy="612000"/>
          </a:xfrm>
          <a:prstGeom prst="rect">
            <a:avLst/>
          </a:prstGeom>
        </p:spPr>
      </p:pic>
      <p:pic>
        <p:nvPicPr>
          <p:cNvPr id="7" name="Grafik 6" descr="Fernstudium Sprache mit einfarbiger Füllung">
            <a:extLst>
              <a:ext uri="{FF2B5EF4-FFF2-40B4-BE49-F238E27FC236}">
                <a16:creationId xmlns:a16="http://schemas.microsoft.com/office/drawing/2014/main" id="{EAE4CBD8-60CB-9852-9F2C-5E54160AF58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469409" y="5699656"/>
            <a:ext cx="612000" cy="612000"/>
          </a:xfrm>
          <a:prstGeom prst="rect">
            <a:avLst/>
          </a:prstGeom>
        </p:spPr>
      </p:pic>
      <p:pic>
        <p:nvPicPr>
          <p:cNvPr id="8" name="Grafik 7" descr="Projektorleinwand mit einfarbiger Füllung">
            <a:extLst>
              <a:ext uri="{FF2B5EF4-FFF2-40B4-BE49-F238E27FC236}">
                <a16:creationId xmlns:a16="http://schemas.microsoft.com/office/drawing/2014/main" id="{BD615DED-2345-E3D2-8702-261ED627F1F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69409" y="2068401"/>
            <a:ext cx="612000" cy="612000"/>
          </a:xfrm>
          <a:prstGeom prst="rect">
            <a:avLst/>
          </a:prstGeom>
        </p:spPr>
      </p:pic>
      <p:pic>
        <p:nvPicPr>
          <p:cNvPr id="10" name="Picture 2">
            <a:extLst>
              <a:ext uri="{FF2B5EF4-FFF2-40B4-BE49-F238E27FC236}">
                <a16:creationId xmlns:a16="http://schemas.microsoft.com/office/drawing/2014/main" id="{C8730841-B6C8-3C43-D30E-FAAB7F94BD13}"/>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893409" y="2074455"/>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descr="Projektorleinwand mit einfarbiger Füllung">
            <a:extLst>
              <a:ext uri="{FF2B5EF4-FFF2-40B4-BE49-F238E27FC236}">
                <a16:creationId xmlns:a16="http://schemas.microsoft.com/office/drawing/2014/main" id="{45E157F9-3B80-D9A2-9F05-58F6C98D07D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69409" y="3361439"/>
            <a:ext cx="612000" cy="612000"/>
          </a:xfrm>
          <a:prstGeom prst="rect">
            <a:avLst/>
          </a:prstGeom>
        </p:spPr>
      </p:pic>
      <p:pic>
        <p:nvPicPr>
          <p:cNvPr id="13" name="Picture 2">
            <a:extLst>
              <a:ext uri="{FF2B5EF4-FFF2-40B4-BE49-F238E27FC236}">
                <a16:creationId xmlns:a16="http://schemas.microsoft.com/office/drawing/2014/main" id="{BCC817C1-E1CE-236D-15B7-C242608E25C3}"/>
              </a:ext>
            </a:extLst>
          </p:cNvPr>
          <p:cNvPicPr>
            <a:picLocks noChangeAspect="1" noChangeArrowheads="1"/>
          </p:cNvPicPr>
          <p:nvPr/>
        </p:nvPicPr>
        <p:blipFill>
          <a:blip r:embed="rId7" cstate="hqprint">
            <a:alphaModFix amt="58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037409" y="3432738"/>
            <a:ext cx="432000" cy="45831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descr="Projektorleinwand mit einfarbiger Füllung">
            <a:extLst>
              <a:ext uri="{FF2B5EF4-FFF2-40B4-BE49-F238E27FC236}">
                <a16:creationId xmlns:a16="http://schemas.microsoft.com/office/drawing/2014/main" id="{5324F60A-1E44-663F-32B4-537531B00E8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55853" y="4869903"/>
            <a:ext cx="612000" cy="612000"/>
          </a:xfrm>
          <a:prstGeom prst="rect">
            <a:avLst/>
          </a:prstGeom>
        </p:spPr>
      </p:pic>
      <p:sp>
        <p:nvSpPr>
          <p:cNvPr id="9" name="Textfeld 8">
            <a:extLst>
              <a:ext uri="{FF2B5EF4-FFF2-40B4-BE49-F238E27FC236}">
                <a16:creationId xmlns:a16="http://schemas.microsoft.com/office/drawing/2014/main" id="{1345A66A-B14F-A36A-8756-4543BE08EEB9}"/>
              </a:ext>
            </a:extLst>
          </p:cNvPr>
          <p:cNvSpPr txBox="1"/>
          <p:nvPr/>
        </p:nvSpPr>
        <p:spPr>
          <a:xfrm>
            <a:off x="7030871" y="6329811"/>
            <a:ext cx="5160387" cy="369332"/>
          </a:xfrm>
          <a:prstGeom prst="rect">
            <a:avLst/>
          </a:prstGeom>
          <a:noFill/>
        </p:spPr>
        <p:txBody>
          <a:bodyPr wrap="none" rtlCol="0">
            <a:spAutoFit/>
          </a:bodyPr>
          <a:lstStyle/>
          <a:p>
            <a:r>
              <a:rPr lang="de-DE" sz="900" dirty="0">
                <a:solidFill>
                  <a:schemeClr val="bg2"/>
                </a:solidFill>
              </a:rPr>
              <a:t>https://vscteam.de/wp-content/uploads/2021/03/Mentimeter-Logo.png</a:t>
            </a:r>
            <a:br>
              <a:rPr lang="de-DE" sz="900" dirty="0">
                <a:solidFill>
                  <a:schemeClr val="bg2"/>
                </a:solidFill>
              </a:rPr>
            </a:br>
            <a:r>
              <a:rPr lang="de-DE" sz="900" dirty="0">
                <a:solidFill>
                  <a:schemeClr val="bg2"/>
                </a:solidFill>
              </a:rPr>
              <a:t>https://www.geogebra.org/resource/kkhvrx3m/1nxh0E7gwHIbXc2C/material-kkhvrx3m-thumb.png</a:t>
            </a:r>
          </a:p>
        </p:txBody>
      </p:sp>
    </p:spTree>
    <p:extLst>
      <p:ext uri="{BB962C8B-B14F-4D97-AF65-F5344CB8AC3E}">
        <p14:creationId xmlns:p14="http://schemas.microsoft.com/office/powerpoint/2010/main" val="67182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15</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normAutofit/>
          </a:bodyPr>
          <a:lstStyle/>
          <a:p>
            <a:r>
              <a:rPr lang="de-DE" dirty="0"/>
              <a:t>Vorstellung des Workshops – Diskussion</a:t>
            </a:r>
          </a:p>
        </p:txBody>
      </p:sp>
      <p:graphicFrame>
        <p:nvGraphicFramePr>
          <p:cNvPr id="12" name="Tabelle 12">
            <a:extLst>
              <a:ext uri="{FF2B5EF4-FFF2-40B4-BE49-F238E27FC236}">
                <a16:creationId xmlns:a16="http://schemas.microsoft.com/office/drawing/2014/main" id="{738A80C8-3A3B-AE71-ED3F-BF22B7A3DCA8}"/>
              </a:ext>
            </a:extLst>
          </p:cNvPr>
          <p:cNvGraphicFramePr>
            <a:graphicFrameLocks noGrp="1"/>
          </p:cNvGraphicFramePr>
          <p:nvPr>
            <p:ph idx="1"/>
            <p:extLst>
              <p:ext uri="{D42A27DB-BD31-4B8C-83A1-F6EECF244321}">
                <p14:modId xmlns:p14="http://schemas.microsoft.com/office/powerpoint/2010/main" val="368884566"/>
              </p:ext>
            </p:extLst>
          </p:nvPr>
        </p:nvGraphicFramePr>
        <p:xfrm>
          <a:off x="533400" y="1735820"/>
          <a:ext cx="11125200" cy="4445864"/>
        </p:xfrm>
        <a:graphic>
          <a:graphicData uri="http://schemas.openxmlformats.org/drawingml/2006/table">
            <a:tbl>
              <a:tblPr firstRow="1" bandRow="1">
                <a:tableStyleId>{5C22544A-7EE6-4342-B048-85BDC9FD1C3A}</a:tableStyleId>
              </a:tblPr>
              <a:tblGrid>
                <a:gridCol w="1046018">
                  <a:extLst>
                    <a:ext uri="{9D8B030D-6E8A-4147-A177-3AD203B41FA5}">
                      <a16:colId xmlns:a16="http://schemas.microsoft.com/office/drawing/2014/main" val="3180042172"/>
                    </a:ext>
                  </a:extLst>
                </a:gridCol>
                <a:gridCol w="8526483">
                  <a:extLst>
                    <a:ext uri="{9D8B030D-6E8A-4147-A177-3AD203B41FA5}">
                      <a16:colId xmlns:a16="http://schemas.microsoft.com/office/drawing/2014/main" val="725921254"/>
                    </a:ext>
                  </a:extLst>
                </a:gridCol>
                <a:gridCol w="1552699">
                  <a:extLst>
                    <a:ext uri="{9D8B030D-6E8A-4147-A177-3AD203B41FA5}">
                      <a16:colId xmlns:a16="http://schemas.microsoft.com/office/drawing/2014/main" val="366026765"/>
                    </a:ext>
                  </a:extLst>
                </a:gridCol>
              </a:tblGrid>
              <a:tr h="413864">
                <a:tc>
                  <a:txBody>
                    <a:bodyPr/>
                    <a:lstStyle/>
                    <a:p>
                      <a:r>
                        <a:rPr lang="de-DE" sz="2000" dirty="0"/>
                        <a:t>Dauer</a:t>
                      </a:r>
                    </a:p>
                  </a:txBody>
                  <a:tcPr>
                    <a:lnL w="28575" cap="flat" cmpd="sng" algn="ctr">
                      <a:solidFill>
                        <a:schemeClr val="tx1">
                          <a:lumMod val="75000"/>
                          <a:lumOff val="25000"/>
                        </a:schemeClr>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endParaRPr lang="de-DE" sz="2000" dirty="0"/>
                    </a:p>
                  </a:txBody>
                  <a:tcPr>
                    <a:lnL w="12700" cap="flat" cmpd="sng" algn="ctr">
                      <a:solidFill>
                        <a:schemeClr val="bg2"/>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tc>
                  <a:txBody>
                    <a:bodyPr/>
                    <a:lstStyle/>
                    <a:p>
                      <a:r>
                        <a:rPr lang="de-DE" sz="2000" dirty="0"/>
                        <a:t>Sozialform</a:t>
                      </a:r>
                    </a:p>
                  </a:txBody>
                  <a:tcPr>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926846759"/>
                  </a:ext>
                </a:extLst>
              </a:tr>
              <a:tr h="806400">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b="1" dirty="0"/>
                        <a:t>Vorbereitung</a:t>
                      </a:r>
                      <a:r>
                        <a:rPr lang="de-DE" sz="2000" b="0" dirty="0"/>
                        <a:t> der Diskussion</a:t>
                      </a:r>
                      <a:endParaRPr lang="de-DE" sz="2000" dirty="0"/>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tc>
                  <a:txBody>
                    <a:bodyPr/>
                    <a:lstStyle/>
                    <a:p>
                      <a:r>
                        <a:rPr lang="de-DE" sz="2000" dirty="0"/>
                        <a:t>GA</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rgbClr val="D0E0DC"/>
                    </a:solidFill>
                  </a:tcPr>
                </a:tc>
                <a:extLst>
                  <a:ext uri="{0D108BD9-81ED-4DB2-BD59-A6C34878D82A}">
                    <a16:rowId xmlns:a16="http://schemas.microsoft.com/office/drawing/2014/main" val="3358557153"/>
                  </a:ext>
                </a:extLst>
              </a:tr>
              <a:tr h="806400">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b="1" dirty="0"/>
                        <a:t>Diskussion</a:t>
                      </a:r>
                      <a:r>
                        <a:rPr lang="de-DE" sz="2000" dirty="0"/>
                        <a:t>: Auswahl eines Verfahrens am </a:t>
                      </a:r>
                      <a:r>
                        <a:rPr lang="de-DE" sz="2000" b="1" dirty="0"/>
                        <a:t>Beispiel</a:t>
                      </a:r>
                      <a:r>
                        <a:rPr lang="de-DE" sz="2000" dirty="0"/>
                        <a:t/>
                      </a:r>
                      <a:br>
                        <a:rPr lang="de-DE" sz="2000" dirty="0"/>
                      </a:br>
                      <a:r>
                        <a:rPr lang="de-DE" sz="2000" b="0" dirty="0"/>
                        <a:t>→ aus Sicht der 3 Parteien beim Bürgerrat Entenhausen</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r>
                        <a:rPr lang="de-DE" sz="2000" dirty="0"/>
                        <a:t>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829641"/>
                  </a:ext>
                </a:extLst>
              </a:tr>
              <a:tr h="806400">
                <a:tc>
                  <a:txBody>
                    <a:bodyPr/>
                    <a:lstStyle/>
                    <a:p>
                      <a:r>
                        <a:rPr lang="de-DE" sz="2000" dirty="0"/>
                        <a:t>10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tc>
                  <a:txBody>
                    <a:bodyPr/>
                    <a:lstStyle/>
                    <a:p>
                      <a:r>
                        <a:rPr lang="de-DE" sz="2000" b="1" dirty="0"/>
                        <a:t>Diskussion</a:t>
                      </a:r>
                      <a:r>
                        <a:rPr lang="de-DE" sz="2000" b="0" dirty="0"/>
                        <a:t>: </a:t>
                      </a:r>
                      <a:r>
                        <a:rPr lang="de-DE" sz="2000" b="1" dirty="0"/>
                        <a:t>allgemeiner</a:t>
                      </a:r>
                      <a:r>
                        <a:rPr lang="de-DE" sz="2000" b="0" dirty="0"/>
                        <a:t> Vergleich der Verfahren </a:t>
                      </a:r>
                      <a:br>
                        <a:rPr lang="de-DE" sz="2000" b="0" dirty="0"/>
                      </a:br>
                      <a:r>
                        <a:rPr lang="de-DE" sz="2000" b="0" dirty="0"/>
                        <a:t>→ Diskussion in deutschen (Kommunal-)</a:t>
                      </a:r>
                      <a:r>
                        <a:rPr lang="de-DE" sz="2000" b="0" dirty="0" err="1"/>
                        <a:t>wahlen</a:t>
                      </a:r>
                      <a:endParaRPr lang="de-DE" sz="2000" b="0" dirty="0"/>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tc>
                  <a:txBody>
                    <a:bodyPr/>
                    <a:lstStyle/>
                    <a:p>
                      <a:r>
                        <a:rPr lang="de-DE" sz="2000" dirty="0"/>
                        <a:t>LSG</a:t>
                      </a:r>
                    </a:p>
                  </a:txBody>
                  <a:tcPr>
                    <a:lnL w="6350"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extLst>
                  <a:ext uri="{0D108BD9-81ED-4DB2-BD59-A6C34878D82A}">
                    <a16:rowId xmlns:a16="http://schemas.microsoft.com/office/drawing/2014/main" val="3425830280"/>
                  </a:ext>
                </a:extLst>
              </a:tr>
              <a:tr h="806400">
                <a:tc>
                  <a:txBody>
                    <a:bodyPr/>
                    <a:lstStyle/>
                    <a:p>
                      <a:r>
                        <a:rPr lang="de-DE" sz="2000" i="1" dirty="0">
                          <a:solidFill>
                            <a:schemeClr val="bg2">
                              <a:lumMod val="50000"/>
                            </a:schemeClr>
                          </a:solidFill>
                        </a:rPr>
                        <a:t>Puffer: 10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lgDashDot"/>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1" i="1" dirty="0">
                          <a:solidFill>
                            <a:schemeClr val="bg2">
                              <a:lumMod val="50000"/>
                            </a:schemeClr>
                          </a:solidFill>
                        </a:rPr>
                        <a:t>Diskussion: </a:t>
                      </a:r>
                      <a:r>
                        <a:rPr lang="de-DE" sz="2000" b="0" i="1" dirty="0">
                          <a:solidFill>
                            <a:schemeClr val="bg2">
                              <a:lumMod val="50000"/>
                            </a:schemeClr>
                          </a:solidFill>
                        </a:rPr>
                        <a:t>Relevanz des Themas</a:t>
                      </a:r>
                      <a:endParaRPr lang="de-DE" sz="2000" b="1" i="1" kern="1200" dirty="0">
                        <a:solidFill>
                          <a:schemeClr val="bg2">
                            <a:lumMod val="50000"/>
                          </a:schemeClr>
                        </a:solidFill>
                        <a:latin typeface="+mn-lt"/>
                        <a:ea typeface="+mn-ea"/>
                        <a:cs typeface="+mn-cs"/>
                      </a:endParaRPr>
                    </a:p>
                  </a:txBody>
                  <a:tcPr>
                    <a:lnL w="6350" cap="flat" cmpd="sng" algn="ctr">
                      <a:solidFill>
                        <a:schemeClr val="tx1">
                          <a:lumMod val="65000"/>
                          <a:lumOff val="35000"/>
                        </a:schemeClr>
                      </a:solidFill>
                      <a:prstDash val="lgDashDot"/>
                      <a:round/>
                      <a:headEnd type="none" w="med" len="med"/>
                      <a:tailEnd type="none" w="med" len="med"/>
                    </a:lnL>
                    <a:lnR w="6350" cap="flat" cmpd="sng" algn="ctr">
                      <a:solidFill>
                        <a:schemeClr val="tx1">
                          <a:lumMod val="65000"/>
                          <a:lumOff val="35000"/>
                        </a:schemeClr>
                      </a:solidFill>
                      <a:prstDash val="lgDashDot"/>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tc>
                  <a:txBody>
                    <a:bodyPr/>
                    <a:lstStyle/>
                    <a:p>
                      <a:r>
                        <a:rPr lang="de-DE" sz="2000" i="1" dirty="0">
                          <a:solidFill>
                            <a:schemeClr val="bg2">
                              <a:lumMod val="50000"/>
                            </a:schemeClr>
                          </a:solidFill>
                        </a:rPr>
                        <a:t>LSG</a:t>
                      </a:r>
                    </a:p>
                  </a:txBody>
                  <a:tcPr>
                    <a:lnL w="6350" cap="flat" cmpd="sng" algn="ctr">
                      <a:solidFill>
                        <a:schemeClr val="tx1">
                          <a:lumMod val="65000"/>
                          <a:lumOff val="35000"/>
                        </a:schemeClr>
                      </a:solidFill>
                      <a:prstDash val="lgDashDot"/>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6350" cap="flat" cmpd="sng" algn="ctr">
                      <a:solidFill>
                        <a:schemeClr val="tx1">
                          <a:lumMod val="65000"/>
                          <a:lumOff val="35000"/>
                        </a:schemeClr>
                      </a:solidFill>
                      <a:prstDash val="lgDashDot"/>
                      <a:round/>
                      <a:headEnd type="none" w="med" len="med"/>
                      <a:tailEnd type="none" w="med" len="med"/>
                    </a:lnB>
                    <a:solidFill>
                      <a:schemeClr val="bg1"/>
                    </a:solidFill>
                  </a:tcPr>
                </a:tc>
                <a:extLst>
                  <a:ext uri="{0D108BD9-81ED-4DB2-BD59-A6C34878D82A}">
                    <a16:rowId xmlns:a16="http://schemas.microsoft.com/office/drawing/2014/main" val="3581978898"/>
                  </a:ext>
                </a:extLst>
              </a:tr>
              <a:tr h="806400">
                <a:tc>
                  <a:txBody>
                    <a:bodyPr/>
                    <a:lstStyle/>
                    <a:p>
                      <a:r>
                        <a:rPr lang="de-DE" sz="2000" dirty="0"/>
                        <a:t>5 min</a:t>
                      </a:r>
                    </a:p>
                  </a:txBody>
                  <a:tcPr>
                    <a:lnL w="19050" cap="flat" cmpd="sng" algn="ctr">
                      <a:solidFill>
                        <a:schemeClr val="tx1">
                          <a:lumMod val="75000"/>
                          <a:lumOff val="2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lang="de-DE" sz="2000" b="1" dirty="0"/>
                        <a:t>Fazit</a:t>
                      </a:r>
                      <a:br>
                        <a:rPr lang="de-DE" sz="2000" b="1" dirty="0"/>
                      </a:br>
                      <a:r>
                        <a:rPr lang="de-DE" sz="2000" b="1" dirty="0"/>
                        <a:t>Abschluss</a:t>
                      </a:r>
                      <a:endParaRPr lang="de-DE" sz="2000" b="0" dirty="0"/>
                    </a:p>
                  </a:txBody>
                  <a:tcPr>
                    <a:lnL w="6350" cap="flat" cmpd="sng" algn="ctr">
                      <a:solidFill>
                        <a:schemeClr val="tx1">
                          <a:lumMod val="65000"/>
                          <a:lumOff val="35000"/>
                        </a:schemeClr>
                      </a:solidFill>
                      <a:prstDash val="solid"/>
                      <a:round/>
                      <a:headEnd type="none" w="med" len="med"/>
                      <a:tailEnd type="none" w="med" len="med"/>
                    </a:lnL>
                    <a:lnR w="9525"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r>
                        <a:rPr lang="de-DE" sz="2000" dirty="0"/>
                        <a:t>LV</a:t>
                      </a:r>
                    </a:p>
                  </a:txBody>
                  <a:tcPr>
                    <a:lnL w="9525" cap="flat" cmpd="sng" algn="ctr">
                      <a:solidFill>
                        <a:schemeClr val="tx1">
                          <a:lumMod val="65000"/>
                          <a:lumOff val="3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6350" cap="flat" cmpd="sng" algn="ctr">
                      <a:solidFill>
                        <a:schemeClr val="tx1">
                          <a:lumMod val="65000"/>
                          <a:lumOff val="35000"/>
                        </a:schemeClr>
                      </a:solidFill>
                      <a:prstDash val="lgDashDot"/>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20028556"/>
                  </a:ext>
                </a:extLst>
              </a:tr>
            </a:tbl>
          </a:graphicData>
        </a:graphic>
      </p:graphicFrame>
      <p:pic>
        <p:nvPicPr>
          <p:cNvPr id="2" name="Grafik 1" descr="Fernstudium Sprache mit einfarbiger Füllung">
            <a:extLst>
              <a:ext uri="{FF2B5EF4-FFF2-40B4-BE49-F238E27FC236}">
                <a16:creationId xmlns:a16="http://schemas.microsoft.com/office/drawing/2014/main" id="{49A752DC-F83C-EC3F-565B-B0A16014DEA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57534" y="2258944"/>
            <a:ext cx="612000" cy="612000"/>
          </a:xfrm>
          <a:prstGeom prst="rect">
            <a:avLst/>
          </a:prstGeom>
        </p:spPr>
      </p:pic>
      <p:pic>
        <p:nvPicPr>
          <p:cNvPr id="6" name="Grafik 5" descr="Projektorleinwand mit einfarbiger Füllung">
            <a:extLst>
              <a:ext uri="{FF2B5EF4-FFF2-40B4-BE49-F238E27FC236}">
                <a16:creationId xmlns:a16="http://schemas.microsoft.com/office/drawing/2014/main" id="{B085BD65-C63F-EB99-CCD1-3E078779AAD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457534" y="3842418"/>
            <a:ext cx="612000" cy="612000"/>
          </a:xfrm>
          <a:prstGeom prst="rect">
            <a:avLst/>
          </a:prstGeom>
        </p:spPr>
      </p:pic>
      <p:pic>
        <p:nvPicPr>
          <p:cNvPr id="7" name="Grafik 6" descr="Tafel mit einfarbiger Füllung">
            <a:extLst>
              <a:ext uri="{FF2B5EF4-FFF2-40B4-BE49-F238E27FC236}">
                <a16:creationId xmlns:a16="http://schemas.microsoft.com/office/drawing/2014/main" id="{ABEDAF7A-7FBE-76B4-EAE2-D6D51B5C120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9444626" y="3028504"/>
            <a:ext cx="612000" cy="612000"/>
          </a:xfrm>
          <a:prstGeom prst="rect">
            <a:avLst/>
          </a:prstGeom>
        </p:spPr>
      </p:pic>
      <p:pic>
        <p:nvPicPr>
          <p:cNvPr id="8" name="Grafik 7" descr="Projektorleinwand mit einfarbiger Füllung">
            <a:extLst>
              <a:ext uri="{FF2B5EF4-FFF2-40B4-BE49-F238E27FC236}">
                <a16:creationId xmlns:a16="http://schemas.microsoft.com/office/drawing/2014/main" id="{4E4FDD29-1712-D11F-40E0-7238221B6CA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457534" y="5479679"/>
            <a:ext cx="612000" cy="612000"/>
          </a:xfrm>
          <a:prstGeom prst="rect">
            <a:avLst/>
          </a:prstGeom>
        </p:spPr>
      </p:pic>
      <p:pic>
        <p:nvPicPr>
          <p:cNvPr id="9" name="Grafik 8" descr="Tafel mit einfarbiger Füllung">
            <a:extLst>
              <a:ext uri="{FF2B5EF4-FFF2-40B4-BE49-F238E27FC236}">
                <a16:creationId xmlns:a16="http://schemas.microsoft.com/office/drawing/2014/main" id="{23B7832B-100B-C092-5E0E-8E8D6FF24B3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8845534" y="3794918"/>
            <a:ext cx="612000" cy="612000"/>
          </a:xfrm>
          <a:prstGeom prst="rect">
            <a:avLst/>
          </a:prstGeom>
        </p:spPr>
      </p:pic>
    </p:spTree>
    <p:extLst>
      <p:ext uri="{BB962C8B-B14F-4D97-AF65-F5344CB8AC3E}">
        <p14:creationId xmlns:p14="http://schemas.microsoft.com/office/powerpoint/2010/main" val="3269462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16</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normAutofit/>
          </a:bodyPr>
          <a:lstStyle/>
          <a:p>
            <a:r>
              <a:rPr lang="de-DE" dirty="0"/>
              <a:t>Vorstellung des Workshops – Übersicht</a:t>
            </a:r>
          </a:p>
        </p:txBody>
      </p:sp>
      <p:graphicFrame>
        <p:nvGraphicFramePr>
          <p:cNvPr id="7" name="Diagramm 6">
            <a:extLst>
              <a:ext uri="{FF2B5EF4-FFF2-40B4-BE49-F238E27FC236}">
                <a16:creationId xmlns:a16="http://schemas.microsoft.com/office/drawing/2014/main" id="{6A8BDBA6-522D-0680-0745-E66920E78DDD}"/>
              </a:ext>
            </a:extLst>
          </p:cNvPr>
          <p:cNvGraphicFramePr/>
          <p:nvPr>
            <p:extLst>
              <p:ext uri="{D42A27DB-BD31-4B8C-83A1-F6EECF244321}">
                <p14:modId xmlns:p14="http://schemas.microsoft.com/office/powerpoint/2010/main" val="4160984373"/>
              </p:ext>
            </p:extLst>
          </p:nvPr>
        </p:nvGraphicFramePr>
        <p:xfrm>
          <a:off x="892658" y="1353787"/>
          <a:ext cx="11692155" cy="4976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Pfeil: Fünfeck 19">
            <a:extLst>
              <a:ext uri="{FF2B5EF4-FFF2-40B4-BE49-F238E27FC236}">
                <a16:creationId xmlns:a16="http://schemas.microsoft.com/office/drawing/2014/main" id="{9D978DD4-C78D-4838-4D95-22F96DFA6AFF}"/>
              </a:ext>
            </a:extLst>
          </p:cNvPr>
          <p:cNvSpPr/>
          <p:nvPr/>
        </p:nvSpPr>
        <p:spPr>
          <a:xfrm>
            <a:off x="8122718" y="2089772"/>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5</a:t>
            </a:r>
          </a:p>
        </p:txBody>
      </p:sp>
      <p:sp>
        <p:nvSpPr>
          <p:cNvPr id="21" name="Pfeil: Fünfeck 20">
            <a:extLst>
              <a:ext uri="{FF2B5EF4-FFF2-40B4-BE49-F238E27FC236}">
                <a16:creationId xmlns:a16="http://schemas.microsoft.com/office/drawing/2014/main" id="{178CF800-7AA9-00FE-4E75-44326711D801}"/>
              </a:ext>
            </a:extLst>
          </p:cNvPr>
          <p:cNvSpPr/>
          <p:nvPr/>
        </p:nvSpPr>
        <p:spPr>
          <a:xfrm>
            <a:off x="4146078" y="5679920"/>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5</a:t>
            </a:r>
          </a:p>
        </p:txBody>
      </p:sp>
      <p:sp>
        <p:nvSpPr>
          <p:cNvPr id="22" name="Pfeil: Fünfeck 21">
            <a:extLst>
              <a:ext uri="{FF2B5EF4-FFF2-40B4-BE49-F238E27FC236}">
                <a16:creationId xmlns:a16="http://schemas.microsoft.com/office/drawing/2014/main" id="{F0C30C30-0346-ACFA-C892-DD669BE47C1C}"/>
              </a:ext>
            </a:extLst>
          </p:cNvPr>
          <p:cNvSpPr/>
          <p:nvPr/>
        </p:nvSpPr>
        <p:spPr>
          <a:xfrm>
            <a:off x="4146078" y="4245558"/>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4A|4B</a:t>
            </a:r>
          </a:p>
        </p:txBody>
      </p:sp>
      <p:sp>
        <p:nvSpPr>
          <p:cNvPr id="23" name="Pfeil: Fünfeck 22">
            <a:extLst>
              <a:ext uri="{FF2B5EF4-FFF2-40B4-BE49-F238E27FC236}">
                <a16:creationId xmlns:a16="http://schemas.microsoft.com/office/drawing/2014/main" id="{78C4FFA3-5C35-C766-A474-B3A68EE18E9F}"/>
              </a:ext>
            </a:extLst>
          </p:cNvPr>
          <p:cNvSpPr/>
          <p:nvPr/>
        </p:nvSpPr>
        <p:spPr>
          <a:xfrm>
            <a:off x="4146078" y="2817000"/>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3A|3B</a:t>
            </a:r>
          </a:p>
        </p:txBody>
      </p:sp>
      <p:sp>
        <p:nvSpPr>
          <p:cNvPr id="24" name="Pfeil: Fünfeck 23">
            <a:extLst>
              <a:ext uri="{FF2B5EF4-FFF2-40B4-BE49-F238E27FC236}">
                <a16:creationId xmlns:a16="http://schemas.microsoft.com/office/drawing/2014/main" id="{4BE9E26A-A5C7-3795-B8FA-C8C64249C735}"/>
              </a:ext>
            </a:extLst>
          </p:cNvPr>
          <p:cNvSpPr/>
          <p:nvPr/>
        </p:nvSpPr>
        <p:spPr>
          <a:xfrm>
            <a:off x="166250" y="3535799"/>
            <a:ext cx="887077" cy="612000"/>
          </a:xfrm>
          <a:prstGeom prst="homePlate">
            <a:avLst>
              <a:gd name="adj" fmla="val 325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t>WB </a:t>
            </a:r>
            <a:br>
              <a:rPr lang="de-DE" sz="1600" b="1" dirty="0"/>
            </a:br>
            <a:r>
              <a:rPr lang="de-DE" sz="1600" b="1" dirty="0"/>
              <a:t>1 &amp; 2</a:t>
            </a:r>
          </a:p>
        </p:txBody>
      </p:sp>
      <p:pic>
        <p:nvPicPr>
          <p:cNvPr id="8" name="Grafik 7" descr="Ein Bild, das Muster, Pixel, nähen enthält.&#10;&#10;Automatisch generierte Beschreibung">
            <a:extLst>
              <a:ext uri="{FF2B5EF4-FFF2-40B4-BE49-F238E27FC236}">
                <a16:creationId xmlns:a16="http://schemas.microsoft.com/office/drawing/2014/main" id="{A76B6D2A-54B2-8627-CC57-BA7234401C58}"/>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34328" y="5029334"/>
            <a:ext cx="1187155" cy="1187155"/>
          </a:xfrm>
          <a:prstGeom prst="rect">
            <a:avLst/>
          </a:prstGeom>
          <a:ln w="57150">
            <a:solidFill>
              <a:schemeClr val="tx2"/>
            </a:solidFill>
          </a:ln>
        </p:spPr>
      </p:pic>
      <p:sp>
        <p:nvSpPr>
          <p:cNvPr id="9" name="Textfeld 8">
            <a:extLst>
              <a:ext uri="{FF2B5EF4-FFF2-40B4-BE49-F238E27FC236}">
                <a16:creationId xmlns:a16="http://schemas.microsoft.com/office/drawing/2014/main" id="{6CB8CE46-BE5C-9E04-B141-1CE8848016F6}"/>
              </a:ext>
            </a:extLst>
          </p:cNvPr>
          <p:cNvSpPr txBox="1"/>
          <p:nvPr/>
        </p:nvSpPr>
        <p:spPr>
          <a:xfrm>
            <a:off x="1540107" y="5934596"/>
            <a:ext cx="2180405" cy="338554"/>
          </a:xfrm>
          <a:prstGeom prst="rect">
            <a:avLst/>
          </a:prstGeom>
          <a:noFill/>
        </p:spPr>
        <p:txBody>
          <a:bodyPr wrap="none" rtlCol="0">
            <a:spAutoFit/>
          </a:bodyPr>
          <a:lstStyle/>
          <a:p>
            <a:r>
              <a:rPr lang="de-DE" sz="1600" dirty="0"/>
              <a:t>https://bit.ly/3NSCxP8</a:t>
            </a:r>
          </a:p>
        </p:txBody>
      </p:sp>
    </p:spTree>
    <p:extLst>
      <p:ext uri="{BB962C8B-B14F-4D97-AF65-F5344CB8AC3E}">
        <p14:creationId xmlns:p14="http://schemas.microsoft.com/office/powerpoint/2010/main" val="3033957676"/>
      </p:ext>
    </p:extLst>
  </p:cSld>
  <p:clrMapOvr>
    <a:masterClrMapping/>
  </p:clrMapOvr>
  <p:extLst>
    <p:ext uri="{6950BFC3-D8DA-4A85-94F7-54DA5524770B}">
      <p188:commentRel xmlns:p188="http://schemas.microsoft.com/office/powerpoint/2018/8/main" xmlns="" r:id="rId9"/>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17</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Fachdidaktische Überlegungen</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4203734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18</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Fachdidaktische Überlegungen - Bildungsplan</a:t>
            </a:r>
          </a:p>
        </p:txBody>
      </p:sp>
      <p:graphicFrame>
        <p:nvGraphicFramePr>
          <p:cNvPr id="15" name="Inhaltsplatzhalter 14">
            <a:extLst>
              <a:ext uri="{FF2B5EF4-FFF2-40B4-BE49-F238E27FC236}">
                <a16:creationId xmlns:a16="http://schemas.microsoft.com/office/drawing/2014/main" id="{546F9142-B355-ED6A-5B05-F43AA4A5C5A2}"/>
              </a:ext>
            </a:extLst>
          </p:cNvPr>
          <p:cNvGraphicFramePr>
            <a:graphicFrameLocks noGrp="1"/>
          </p:cNvGraphicFramePr>
          <p:nvPr>
            <p:ph idx="1"/>
            <p:extLst>
              <p:ext uri="{D42A27DB-BD31-4B8C-83A1-F6EECF244321}">
                <p14:modId xmlns:p14="http://schemas.microsoft.com/office/powerpoint/2010/main" val="81316485"/>
              </p:ext>
            </p:extLst>
          </p:nvPr>
        </p:nvGraphicFramePr>
        <p:xfrm>
          <a:off x="533399" y="1349829"/>
          <a:ext cx="11125201" cy="4720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489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19</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Fachdidaktische Überlegungen - Vorwissen</a:t>
            </a:r>
          </a:p>
        </p:txBody>
      </p:sp>
      <p:graphicFrame>
        <p:nvGraphicFramePr>
          <p:cNvPr id="10" name="Tabelle 9">
            <a:extLst>
              <a:ext uri="{FF2B5EF4-FFF2-40B4-BE49-F238E27FC236}">
                <a16:creationId xmlns:a16="http://schemas.microsoft.com/office/drawing/2014/main" id="{7012CB73-3CE3-CF7A-DED4-25E941F8A354}"/>
              </a:ext>
            </a:extLst>
          </p:cNvPr>
          <p:cNvGraphicFramePr>
            <a:graphicFrameLocks noGrp="1"/>
          </p:cNvGraphicFramePr>
          <p:nvPr>
            <p:extLst>
              <p:ext uri="{D42A27DB-BD31-4B8C-83A1-F6EECF244321}">
                <p14:modId xmlns:p14="http://schemas.microsoft.com/office/powerpoint/2010/main" val="2096362492"/>
              </p:ext>
            </p:extLst>
          </p:nvPr>
        </p:nvGraphicFramePr>
        <p:xfrm>
          <a:off x="528000" y="1796143"/>
          <a:ext cx="11125201" cy="4317384"/>
        </p:xfrm>
        <a:graphic>
          <a:graphicData uri="http://schemas.openxmlformats.org/drawingml/2006/table">
            <a:tbl>
              <a:tblPr firstRow="1" firstCol="1" bandRow="1">
                <a:tableStyleId>{F5AB1C69-6EDB-4FF4-983F-18BD219EF322}</a:tableStyleId>
              </a:tblPr>
              <a:tblGrid>
                <a:gridCol w="1974299">
                  <a:extLst>
                    <a:ext uri="{9D8B030D-6E8A-4147-A177-3AD203B41FA5}">
                      <a16:colId xmlns:a16="http://schemas.microsoft.com/office/drawing/2014/main" val="4063908354"/>
                    </a:ext>
                  </a:extLst>
                </a:gridCol>
                <a:gridCol w="4050901">
                  <a:extLst>
                    <a:ext uri="{9D8B030D-6E8A-4147-A177-3AD203B41FA5}">
                      <a16:colId xmlns:a16="http://schemas.microsoft.com/office/drawing/2014/main" val="1855436517"/>
                    </a:ext>
                  </a:extLst>
                </a:gridCol>
                <a:gridCol w="5100001">
                  <a:extLst>
                    <a:ext uri="{9D8B030D-6E8A-4147-A177-3AD203B41FA5}">
                      <a16:colId xmlns:a16="http://schemas.microsoft.com/office/drawing/2014/main" val="3831620800"/>
                    </a:ext>
                  </a:extLst>
                </a:gridCol>
              </a:tblGrid>
              <a:tr h="529696">
                <a:tc>
                  <a:txBody>
                    <a:bodyPr/>
                    <a:lstStyle/>
                    <a:p>
                      <a:endParaRPr lang="de-DE" sz="1800" dirty="0">
                        <a:latin typeface="Open Sans" panose="020B0604020202020204" charset="0"/>
                        <a:ea typeface="Open Sans" panose="020B0604020202020204" charset="0"/>
                        <a:cs typeface="Open Sans" panose="020B0604020202020204" charset="0"/>
                      </a:endParaRPr>
                    </a:p>
                  </a:txBody>
                  <a:tcPr>
                    <a:solidFill>
                      <a:schemeClr val="tx2"/>
                    </a:solidFill>
                  </a:tcPr>
                </a:tc>
                <a:tc>
                  <a:txBody>
                    <a:bodyPr/>
                    <a:lstStyle/>
                    <a:p>
                      <a:r>
                        <a:rPr lang="de-DE" sz="1800" dirty="0">
                          <a:latin typeface="Open Sans" panose="020B0604020202020204" charset="0"/>
                          <a:ea typeface="Open Sans" panose="020B0604020202020204" charset="0"/>
                          <a:cs typeface="Open Sans" panose="020B0604020202020204" charset="0"/>
                        </a:rPr>
                        <a:t>GMK</a:t>
                      </a:r>
                    </a:p>
                  </a:txBody>
                  <a:tcPr>
                    <a:solidFill>
                      <a:schemeClr val="tx2"/>
                    </a:solidFill>
                  </a:tcPr>
                </a:tc>
                <a:tc>
                  <a:txBody>
                    <a:bodyPr/>
                    <a:lstStyle/>
                    <a:p>
                      <a:r>
                        <a:rPr lang="de-DE" sz="1800" dirty="0">
                          <a:latin typeface="Open Sans" panose="020B0604020202020204" charset="0"/>
                          <a:ea typeface="Open Sans" panose="020B0604020202020204" charset="0"/>
                          <a:cs typeface="Open Sans" panose="020B0604020202020204" charset="0"/>
                        </a:rPr>
                        <a:t>Mathematik</a:t>
                      </a:r>
                    </a:p>
                  </a:txBody>
                  <a:tcPr>
                    <a:solidFill>
                      <a:schemeClr val="tx2"/>
                    </a:solidFill>
                  </a:tcPr>
                </a:tc>
                <a:extLst>
                  <a:ext uri="{0D108BD9-81ED-4DB2-BD59-A6C34878D82A}">
                    <a16:rowId xmlns:a16="http://schemas.microsoft.com/office/drawing/2014/main" val="643282176"/>
                  </a:ext>
                </a:extLst>
              </a:tr>
              <a:tr h="1697929">
                <a:tc>
                  <a:txBody>
                    <a:bodyPr/>
                    <a:lstStyle/>
                    <a:p>
                      <a:r>
                        <a:rPr lang="de-DE" sz="1800" dirty="0">
                          <a:latin typeface="Open Sans" panose="020B0604020202020204" charset="0"/>
                          <a:ea typeface="Open Sans" panose="020B0604020202020204" charset="0"/>
                          <a:cs typeface="Open Sans" panose="020B0604020202020204" charset="0"/>
                        </a:rPr>
                        <a:t>Benötigt</a:t>
                      </a:r>
                    </a:p>
                  </a:txBody>
                  <a:tcPr>
                    <a:solidFill>
                      <a:schemeClr val="tx2"/>
                    </a:solidFill>
                  </a:tcPr>
                </a:tc>
                <a:tc>
                  <a:txBody>
                    <a:bodyPr/>
                    <a:lstStyle/>
                    <a:p>
                      <a:pPr marL="0" indent="0">
                        <a:buFont typeface="Arial" panose="020B0604020202020204" pitchFamily="34" charset="0"/>
                        <a:buNone/>
                      </a:pPr>
                      <a:r>
                        <a:rPr lang="de-DE" sz="1800" dirty="0">
                          <a:latin typeface="Open Sans" panose="020B0604020202020204" charset="0"/>
                          <a:ea typeface="Open Sans" panose="020B0604020202020204" charset="0"/>
                          <a:cs typeface="Open Sans" panose="020B0604020202020204" charset="0"/>
                        </a:rPr>
                        <a:t>Grundkenntnisse zum deutschen Wahlsystem</a:t>
                      </a:r>
                    </a:p>
                    <a:p>
                      <a:pPr marL="465138" indent="-285750">
                        <a:buClr>
                          <a:schemeClr val="tx2"/>
                        </a:buClr>
                        <a:buFont typeface="Wingdings" panose="05000000000000000000" pitchFamily="2" charset="2"/>
                        <a:buChar char="§"/>
                      </a:pPr>
                      <a:r>
                        <a:rPr lang="de-DE" sz="1800" dirty="0">
                          <a:latin typeface="Open Sans" panose="020B0604020202020204" charset="0"/>
                          <a:ea typeface="Open Sans" panose="020B0604020202020204" charset="0"/>
                          <a:cs typeface="Open Sans" panose="020B0604020202020204" charset="0"/>
                        </a:rPr>
                        <a:t>Bundes-,</a:t>
                      </a:r>
                      <a:r>
                        <a:rPr lang="de-DE" sz="1800" baseline="0" dirty="0">
                          <a:latin typeface="Open Sans" panose="020B0604020202020204" charset="0"/>
                          <a:ea typeface="Open Sans" panose="020B0604020202020204" charset="0"/>
                          <a:cs typeface="Open Sans" panose="020B0604020202020204" charset="0"/>
                        </a:rPr>
                        <a:t> Landtagswahl</a:t>
                      </a:r>
                    </a:p>
                    <a:p>
                      <a:pPr marL="465138" indent="-285750">
                        <a:buClr>
                          <a:schemeClr val="tx2"/>
                        </a:buClr>
                        <a:buFont typeface="Wingdings" panose="05000000000000000000" pitchFamily="2" charset="2"/>
                        <a:buChar char="§"/>
                      </a:pPr>
                      <a:r>
                        <a:rPr lang="de-DE" sz="1800" baseline="0" dirty="0">
                          <a:latin typeface="Open Sans" panose="020B0604020202020204" charset="0"/>
                          <a:ea typeface="Open Sans" panose="020B0604020202020204" charset="0"/>
                          <a:cs typeface="Open Sans" panose="020B0604020202020204" charset="0"/>
                        </a:rPr>
                        <a:t>Mehrheits-, Verhältniswahl</a:t>
                      </a:r>
                      <a:endParaRPr lang="de-DE" sz="1800" dirty="0">
                        <a:latin typeface="Open Sans" panose="020B0604020202020204" charset="0"/>
                        <a:ea typeface="Open Sans" panose="020B0604020202020204" charset="0"/>
                        <a:cs typeface="Open Sans" panose="020B0604020202020204" charset="0"/>
                      </a:endParaRPr>
                    </a:p>
                  </a:txBody>
                  <a:tcPr>
                    <a:solidFill>
                      <a:srgbClr val="D0E0DC"/>
                    </a:solidFill>
                  </a:tcPr>
                </a:tc>
                <a:tc>
                  <a:txBody>
                    <a:bodyPr/>
                    <a:lstStyle/>
                    <a:p>
                      <a:pPr marL="285750" indent="-285750">
                        <a:buClr>
                          <a:schemeClr val="tx2"/>
                        </a:buClr>
                        <a:buFont typeface="Wingdings" panose="05000000000000000000" pitchFamily="2" charset="2"/>
                        <a:buChar char="§"/>
                      </a:pPr>
                      <a:r>
                        <a:rPr lang="de-DE" sz="1800" dirty="0">
                          <a:latin typeface="Open Sans" panose="020B0604020202020204" charset="0"/>
                          <a:ea typeface="Open Sans" panose="020B0604020202020204" charset="0"/>
                          <a:cs typeface="Open Sans" panose="020B0604020202020204" charset="0"/>
                        </a:rPr>
                        <a:t>Prozentrechnung</a:t>
                      </a:r>
                    </a:p>
                    <a:p>
                      <a:pPr marL="285750" indent="-285750">
                        <a:buClr>
                          <a:schemeClr val="tx2"/>
                        </a:buClr>
                        <a:buFont typeface="Wingdings" panose="05000000000000000000" pitchFamily="2" charset="2"/>
                        <a:buChar char="§"/>
                      </a:pPr>
                      <a:r>
                        <a:rPr lang="de-DE" sz="1800" dirty="0">
                          <a:latin typeface="Open Sans" panose="020B0604020202020204" charset="0"/>
                          <a:ea typeface="Open Sans" panose="020B0604020202020204" charset="0"/>
                          <a:cs typeface="Open Sans" panose="020B0604020202020204" charset="0"/>
                        </a:rPr>
                        <a:t>Grundrechenarten</a:t>
                      </a:r>
                    </a:p>
                    <a:p>
                      <a:pPr marL="285750" indent="-285750">
                        <a:buClr>
                          <a:schemeClr val="tx2"/>
                        </a:buClr>
                        <a:buFont typeface="Wingdings" panose="05000000000000000000" pitchFamily="2" charset="2"/>
                        <a:buChar char="§"/>
                      </a:pPr>
                      <a:r>
                        <a:rPr lang="de-DE" sz="1800" dirty="0">
                          <a:latin typeface="Open Sans" panose="020B0604020202020204" charset="0"/>
                          <a:ea typeface="Open Sans" panose="020B0604020202020204" charset="0"/>
                          <a:cs typeface="Open Sans" panose="020B0604020202020204" charset="0"/>
                        </a:rPr>
                        <a:t>Normative Modellierung</a:t>
                      </a:r>
                    </a:p>
                  </a:txBody>
                  <a:tcPr>
                    <a:solidFill>
                      <a:srgbClr val="D0E0DC"/>
                    </a:solidFill>
                  </a:tcPr>
                </a:tc>
                <a:extLst>
                  <a:ext uri="{0D108BD9-81ED-4DB2-BD59-A6C34878D82A}">
                    <a16:rowId xmlns:a16="http://schemas.microsoft.com/office/drawing/2014/main" val="1023720759"/>
                  </a:ext>
                </a:extLst>
              </a:tr>
              <a:tr h="2089759">
                <a:tc>
                  <a:txBody>
                    <a:bodyPr/>
                    <a:lstStyle/>
                    <a:p>
                      <a:r>
                        <a:rPr lang="de-DE" sz="1800" dirty="0">
                          <a:latin typeface="Open Sans" panose="020B0604020202020204" charset="0"/>
                          <a:ea typeface="Open Sans" panose="020B0604020202020204" charset="0"/>
                          <a:cs typeface="Open Sans" panose="020B0604020202020204" charset="0"/>
                        </a:rPr>
                        <a:t>Vorhanden</a:t>
                      </a:r>
                    </a:p>
                  </a:txBody>
                  <a:tcPr>
                    <a:solidFill>
                      <a:schemeClr val="tx2"/>
                    </a:solidFill>
                  </a:tcPr>
                </a:tc>
                <a:tc>
                  <a:txBody>
                    <a:bodyPr/>
                    <a:lstStyle/>
                    <a:p>
                      <a:r>
                        <a:rPr lang="de-DE" sz="1800" b="1" dirty="0">
                          <a:latin typeface="Open Sans" panose="020B0604020202020204" charset="0"/>
                          <a:ea typeface="Open Sans" panose="020B0604020202020204" charset="0"/>
                          <a:cs typeface="Open Sans" panose="020B0604020202020204" charset="0"/>
                        </a:rPr>
                        <a:t>GMK – politische Teilhabe</a:t>
                      </a:r>
                    </a:p>
                    <a:p>
                      <a:pPr marL="177800" indent="0"/>
                      <a:r>
                        <a:rPr lang="de-DE" sz="1800" dirty="0">
                          <a:latin typeface="Open Sans" panose="020B0604020202020204" charset="0"/>
                          <a:ea typeface="Open Sans" panose="020B0604020202020204" charset="0"/>
                          <a:cs typeface="Open Sans" panose="020B0604020202020204" charset="0"/>
                        </a:rPr>
                        <a:t>Klasse 8/9/10 </a:t>
                      </a:r>
                      <a:br>
                        <a:rPr lang="de-DE" sz="1800" dirty="0">
                          <a:latin typeface="Open Sans" panose="020B0604020202020204" charset="0"/>
                          <a:ea typeface="Open Sans" panose="020B0604020202020204" charset="0"/>
                          <a:cs typeface="Open Sans" panose="020B0604020202020204" charset="0"/>
                        </a:rPr>
                      </a:br>
                      <a:r>
                        <a:rPr lang="de-DE" sz="1800" dirty="0">
                          <a:latin typeface="Open Sans" panose="020B0604020202020204" charset="0"/>
                          <a:ea typeface="Open Sans" panose="020B0604020202020204" charset="0"/>
                          <a:cs typeface="Open Sans" panose="020B0604020202020204" charset="0"/>
                        </a:rPr>
                        <a:t>Wahlsystem zum Bundestag erklären</a:t>
                      </a:r>
                    </a:p>
                  </a:txBody>
                  <a:tcPr>
                    <a:solidFill>
                      <a:srgbClr val="D0E0DC"/>
                    </a:solidFill>
                  </a:tcPr>
                </a:tc>
                <a:tc>
                  <a:txBody>
                    <a:bodyPr/>
                    <a:lstStyle/>
                    <a:p>
                      <a:pPr marL="446088" indent="-446088"/>
                      <a:r>
                        <a:rPr lang="de-DE" sz="1800" b="1" dirty="0">
                          <a:latin typeface="Open Sans" panose="020B0604020202020204" charset="0"/>
                          <a:ea typeface="Open Sans" panose="020B0604020202020204" charset="0"/>
                          <a:cs typeface="Open Sans" panose="020B0604020202020204" charset="0"/>
                        </a:rPr>
                        <a:t>M – Leitidee Zahl – Variable - Operation</a:t>
                      </a:r>
                      <a:endParaRPr lang="de-DE" sz="1800" dirty="0">
                        <a:latin typeface="Open Sans" panose="020B0604020202020204" charset="0"/>
                        <a:ea typeface="Open Sans" panose="020B0604020202020204" charset="0"/>
                        <a:cs typeface="Open Sans" panose="020B0604020202020204" charset="0"/>
                      </a:endParaRPr>
                    </a:p>
                    <a:p>
                      <a:pPr marL="177800" indent="0"/>
                      <a:r>
                        <a:rPr lang="de-DE" sz="1800" dirty="0">
                          <a:latin typeface="Open Sans" panose="020B0604020202020204" charset="0"/>
                          <a:ea typeface="Open Sans" panose="020B0604020202020204" charset="0"/>
                          <a:cs typeface="Open Sans" panose="020B0604020202020204" charset="0"/>
                        </a:rPr>
                        <a:t>Klasse 7/8/9 </a:t>
                      </a:r>
                    </a:p>
                    <a:p>
                      <a:pPr marL="177800" indent="0"/>
                      <a:r>
                        <a:rPr lang="de-DE" sz="1800" dirty="0">
                          <a:latin typeface="Open Sans" panose="020B0604020202020204" charset="0"/>
                          <a:ea typeface="Open Sans" panose="020B0604020202020204" charset="0"/>
                          <a:cs typeface="Open Sans" panose="020B0604020202020204" charset="0"/>
                        </a:rPr>
                        <a:t>Prozentwert, Grundwert und Prozentsatz identifizieren und berechnen</a:t>
                      </a:r>
                    </a:p>
                  </a:txBody>
                  <a:tcPr>
                    <a:solidFill>
                      <a:srgbClr val="D0E0DC"/>
                    </a:solidFill>
                  </a:tcPr>
                </a:tc>
                <a:extLst>
                  <a:ext uri="{0D108BD9-81ED-4DB2-BD59-A6C34878D82A}">
                    <a16:rowId xmlns:a16="http://schemas.microsoft.com/office/drawing/2014/main" val="409845532"/>
                  </a:ext>
                </a:extLst>
              </a:tr>
            </a:tbl>
          </a:graphicData>
        </a:graphic>
      </p:graphicFrame>
    </p:spTree>
    <p:extLst>
      <p:ext uri="{BB962C8B-B14F-4D97-AF65-F5344CB8AC3E}">
        <p14:creationId xmlns:p14="http://schemas.microsoft.com/office/powerpoint/2010/main" val="390319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F68BC78-35FC-C140-B867-2ACAF8BEC6FE}"/>
              </a:ext>
            </a:extLst>
          </p:cNvPr>
          <p:cNvSpPr>
            <a:spLocks noGrp="1"/>
          </p:cNvSpPr>
          <p:nvPr>
            <p:ph idx="1"/>
          </p:nvPr>
        </p:nvSpPr>
        <p:spPr/>
        <p:txBody>
          <a:bodyPr/>
          <a:lstStyle/>
          <a:p>
            <a:r>
              <a:rPr lang="de-DE" dirty="0"/>
              <a:t>Problemstellung und Sachanalyse </a:t>
            </a:r>
          </a:p>
          <a:p>
            <a:r>
              <a:rPr lang="de-DE" dirty="0"/>
              <a:t>Motivation und Ziele </a:t>
            </a:r>
          </a:p>
          <a:p>
            <a:r>
              <a:rPr lang="de-DE" dirty="0"/>
              <a:t>Vorstellung des Workshops</a:t>
            </a:r>
          </a:p>
          <a:p>
            <a:r>
              <a:rPr lang="de-DE" dirty="0"/>
              <a:t>Fachdidaktische Überlegungen</a:t>
            </a:r>
          </a:p>
          <a:p>
            <a:r>
              <a:rPr lang="de-DE" dirty="0"/>
              <a:t>Mediendidaktische Überlegungen</a:t>
            </a:r>
          </a:p>
          <a:p>
            <a:r>
              <a:rPr lang="de-DE" dirty="0"/>
              <a:t>Reflektion</a:t>
            </a:r>
          </a:p>
          <a:p>
            <a:r>
              <a:rPr lang="de-DE" dirty="0"/>
              <a:t>Fazit</a:t>
            </a:r>
          </a:p>
        </p:txBody>
      </p:sp>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Ablauf</a:t>
            </a:r>
          </a:p>
        </p:txBody>
      </p:sp>
    </p:spTree>
    <p:extLst>
      <p:ext uri="{BB962C8B-B14F-4D97-AF65-F5344CB8AC3E}">
        <p14:creationId xmlns:p14="http://schemas.microsoft.com/office/powerpoint/2010/main" val="636265669"/>
      </p:ext>
    </p:extLst>
  </p:cSld>
  <p:clrMapOvr>
    <a:masterClrMapping/>
  </p:clrMapOvr>
  <p:extLst>
    <p:ext uri="{6950BFC3-D8DA-4A85-94F7-54DA5524770B}">
      <p188:commentRel xmlns:p188="http://schemas.microsoft.com/office/powerpoint/2018/8/main" xmlns=""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CA10521-E544-3D1E-3195-1ECB71082A12}"/>
              </a:ext>
            </a:extLst>
          </p:cNvPr>
          <p:cNvSpPr>
            <a:spLocks noGrp="1"/>
          </p:cNvSpPr>
          <p:nvPr>
            <p:ph idx="1"/>
          </p:nvPr>
        </p:nvSpPr>
        <p:spPr/>
        <p:txBody>
          <a:bodyPr/>
          <a:lstStyle/>
          <a:p>
            <a:r>
              <a:rPr lang="de-DE" dirty="0"/>
              <a:t>Mathematik</a:t>
            </a:r>
          </a:p>
          <a:p>
            <a:pPr lvl="1"/>
            <a:r>
              <a:rPr lang="de-DE" dirty="0"/>
              <a:t>Verschiedene Rechenvorschriften für </a:t>
            </a:r>
            <a:r>
              <a:rPr lang="de-DE" dirty="0" err="1"/>
              <a:t>D‘Hondt</a:t>
            </a:r>
            <a:r>
              <a:rPr lang="de-DE" dirty="0"/>
              <a:t> und Sainte-</a:t>
            </a:r>
            <a:r>
              <a:rPr lang="de-DE" dirty="0" err="1"/>
              <a:t>Lagu</a:t>
            </a:r>
            <a:r>
              <a:rPr lang="de" dirty="0">
                <a:sym typeface="Arial"/>
              </a:rPr>
              <a:t>ë</a:t>
            </a:r>
          </a:p>
          <a:p>
            <a:pPr marL="355579" lvl="1" indent="0">
              <a:buNone/>
            </a:pPr>
            <a:endParaRPr lang="de" dirty="0">
              <a:sym typeface="Arial"/>
            </a:endParaRPr>
          </a:p>
          <a:p>
            <a:pPr marL="717508" lvl="2" indent="0">
              <a:buNone/>
            </a:pPr>
            <a:r>
              <a:rPr lang="de" dirty="0">
                <a:sym typeface="Arial"/>
              </a:rPr>
              <a:t/>
            </a:r>
            <a:br>
              <a:rPr lang="de" dirty="0">
                <a:sym typeface="Arial"/>
              </a:rPr>
            </a:br>
            <a:r>
              <a:rPr lang="de" dirty="0">
                <a:sym typeface="Arial"/>
              </a:rPr>
              <a:t>	</a:t>
            </a:r>
            <a:br>
              <a:rPr lang="de" dirty="0">
                <a:sym typeface="Arial"/>
              </a:rPr>
            </a:br>
            <a:r>
              <a:rPr lang="de" dirty="0">
                <a:sym typeface="Arial"/>
              </a:rPr>
              <a:t>	</a:t>
            </a:r>
            <a:r>
              <a:rPr lang="de" sz="2400" dirty="0">
                <a:sym typeface="Arial"/>
              </a:rPr>
              <a:t>Berechnung </a:t>
            </a:r>
            <a:r>
              <a:rPr lang="de" sz="2000" dirty="0">
                <a:sym typeface="Arial"/>
              </a:rPr>
              <a:t>(Divisorverfahren)</a:t>
            </a:r>
            <a:r>
              <a:rPr lang="de" sz="2400" dirty="0">
                <a:sym typeface="Arial"/>
              </a:rPr>
              <a:t>			Bestimmung über Tabelle</a:t>
            </a:r>
            <a:endParaRPr lang="de" dirty="0">
              <a:sym typeface="Arial"/>
            </a:endParaRPr>
          </a:p>
          <a:p>
            <a:pPr marL="717508" lvl="2" indent="0">
              <a:buNone/>
            </a:pPr>
            <a:endParaRPr lang="de" dirty="0">
              <a:sym typeface="Arial"/>
            </a:endParaRPr>
          </a:p>
          <a:p>
            <a:pPr marL="717508" lvl="2" indent="0">
              <a:buNone/>
            </a:pPr>
            <a:endParaRPr lang="de" dirty="0">
              <a:sym typeface="Arial"/>
            </a:endParaRPr>
          </a:p>
          <a:p>
            <a:r>
              <a:rPr lang="de-DE" dirty="0"/>
              <a:t>GMK</a:t>
            </a:r>
          </a:p>
          <a:p>
            <a:pPr lvl="1"/>
            <a:r>
              <a:rPr lang="de-DE" dirty="0"/>
              <a:t>Keine Überhangmandate</a:t>
            </a:r>
          </a:p>
          <a:p>
            <a:pPr lvl="1"/>
            <a:r>
              <a:rPr lang="de-DE" dirty="0">
                <a:sym typeface="Arial"/>
              </a:rPr>
              <a:t>Keine 5%-Hürde</a:t>
            </a:r>
            <a:endParaRPr lang="de" dirty="0">
              <a:sym typeface="Arial"/>
            </a:endParaRPr>
          </a:p>
          <a:p>
            <a:pPr>
              <a:buFont typeface="Arial" panose="020B0604020202020204" pitchFamily="34" charset="0"/>
              <a:buChar char="•"/>
            </a:pPr>
            <a:endParaRPr lang="de-DE" dirty="0"/>
          </a:p>
        </p:txBody>
      </p:sp>
      <p:sp>
        <p:nvSpPr>
          <p:cNvPr id="3" name="Datumsplatzhalter 2">
            <a:extLst>
              <a:ext uri="{FF2B5EF4-FFF2-40B4-BE49-F238E27FC236}">
                <a16:creationId xmlns:a16="http://schemas.microsoft.com/office/drawing/2014/main" id="{FFEE5732-D4D2-1DB6-6C00-651DE00ED901}"/>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9003E2F-683C-8E11-3FB2-C3271114221B}"/>
              </a:ext>
            </a:extLst>
          </p:cNvPr>
          <p:cNvSpPr>
            <a:spLocks noGrp="1"/>
          </p:cNvSpPr>
          <p:nvPr>
            <p:ph type="sldNum" sz="quarter" idx="12"/>
          </p:nvPr>
        </p:nvSpPr>
        <p:spPr/>
        <p:txBody>
          <a:bodyPr/>
          <a:lstStyle/>
          <a:p>
            <a:fld id="{61696EC4-B4CF-4701-AD06-A8439D6D8E12}" type="slidenum">
              <a:rPr lang="en-US" noProof="0" smtClean="0"/>
              <a:t>20</a:t>
            </a:fld>
            <a:endParaRPr lang="en-US" noProof="0"/>
          </a:p>
        </p:txBody>
      </p:sp>
      <p:sp>
        <p:nvSpPr>
          <p:cNvPr id="5" name="Titel 4">
            <a:extLst>
              <a:ext uri="{FF2B5EF4-FFF2-40B4-BE49-F238E27FC236}">
                <a16:creationId xmlns:a16="http://schemas.microsoft.com/office/drawing/2014/main" id="{56DEE8B7-FCB3-2BFC-A966-CE47291DF667}"/>
              </a:ext>
            </a:extLst>
          </p:cNvPr>
          <p:cNvSpPr>
            <a:spLocks noGrp="1"/>
          </p:cNvSpPr>
          <p:nvPr>
            <p:ph type="title"/>
          </p:nvPr>
        </p:nvSpPr>
        <p:spPr/>
        <p:txBody>
          <a:bodyPr/>
          <a:lstStyle/>
          <a:p>
            <a:r>
              <a:rPr lang="de-DE" dirty="0"/>
              <a:t>Fachdidaktische Überlegungen - Reduktion</a:t>
            </a:r>
          </a:p>
        </p:txBody>
      </p:sp>
      <p:sp>
        <p:nvSpPr>
          <p:cNvPr id="6" name="Pfeil nach rechts 1">
            <a:extLst>
              <a:ext uri="{FF2B5EF4-FFF2-40B4-BE49-F238E27FC236}">
                <a16:creationId xmlns:a16="http://schemas.microsoft.com/office/drawing/2014/main" id="{D36E53B8-EE2E-E218-699D-FF7A7591A400}"/>
              </a:ext>
            </a:extLst>
          </p:cNvPr>
          <p:cNvSpPr>
            <a:spLocks noChangeAspect="1"/>
          </p:cNvSpPr>
          <p:nvPr/>
        </p:nvSpPr>
        <p:spPr>
          <a:xfrm rot="2612340">
            <a:off x="7676971" y="2589392"/>
            <a:ext cx="839980" cy="638062"/>
          </a:xfrm>
          <a:prstGeom prst="rightArrow">
            <a:avLst/>
          </a:prstGeom>
          <a:solidFill>
            <a:schemeClr val="tx2"/>
          </a:solidFill>
          <a:ln>
            <a:solidFill>
              <a:schemeClr val="bg1"/>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a:p>
        </p:txBody>
      </p:sp>
      <p:sp>
        <p:nvSpPr>
          <p:cNvPr id="7" name="Pfeil nach rechts 4">
            <a:extLst>
              <a:ext uri="{FF2B5EF4-FFF2-40B4-BE49-F238E27FC236}">
                <a16:creationId xmlns:a16="http://schemas.microsoft.com/office/drawing/2014/main" id="{CA1F60A1-AB69-3D45-73FE-90212B85FCE7}"/>
              </a:ext>
            </a:extLst>
          </p:cNvPr>
          <p:cNvSpPr>
            <a:spLocks noChangeAspect="1"/>
          </p:cNvSpPr>
          <p:nvPr/>
        </p:nvSpPr>
        <p:spPr>
          <a:xfrm rot="18987660" flipH="1">
            <a:off x="3266393" y="2589392"/>
            <a:ext cx="839979" cy="638062"/>
          </a:xfrm>
          <a:prstGeom prst="rightArrow">
            <a:avLst/>
          </a:prstGeom>
          <a:solidFill>
            <a:schemeClr val="tx2"/>
          </a:solidFill>
          <a:ln>
            <a:solidFill>
              <a:schemeClr val="bg1"/>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a:p>
        </p:txBody>
      </p:sp>
      <p:pic>
        <p:nvPicPr>
          <p:cNvPr id="12" name="Grafik 11" descr="Marke Kreuz mit einfarbiger Füllung">
            <a:extLst>
              <a:ext uri="{FF2B5EF4-FFF2-40B4-BE49-F238E27FC236}">
                <a16:creationId xmlns:a16="http://schemas.microsoft.com/office/drawing/2014/main" id="{3576A2C0-9D95-ED25-3AA2-06986150DD8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08763" y="3181512"/>
            <a:ext cx="645236" cy="645236"/>
          </a:xfrm>
          <a:prstGeom prst="rect">
            <a:avLst/>
          </a:prstGeom>
        </p:spPr>
      </p:pic>
      <p:pic>
        <p:nvPicPr>
          <p:cNvPr id="14" name="Grafik 13" descr="Abzeichen Tick1 mit einfarbiger Füllung">
            <a:extLst>
              <a:ext uri="{FF2B5EF4-FFF2-40B4-BE49-F238E27FC236}">
                <a16:creationId xmlns:a16="http://schemas.microsoft.com/office/drawing/2014/main" id="{C5F63F38-09E6-449C-AC5D-016B005A4D9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988631" y="3181512"/>
            <a:ext cx="645236" cy="645236"/>
          </a:xfrm>
          <a:prstGeom prst="rect">
            <a:avLst/>
          </a:prstGeom>
        </p:spPr>
      </p:pic>
    </p:spTree>
    <p:extLst>
      <p:ext uri="{BB962C8B-B14F-4D97-AF65-F5344CB8AC3E}">
        <p14:creationId xmlns:p14="http://schemas.microsoft.com/office/powerpoint/2010/main" val="3212016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21</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Mediendidaktische Überlegungen</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4060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22</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a:t>
            </a:r>
          </a:p>
        </p:txBody>
      </p:sp>
      <p:graphicFrame>
        <p:nvGraphicFramePr>
          <p:cNvPr id="8" name="Diagramm 7">
            <a:extLst>
              <a:ext uri="{FF2B5EF4-FFF2-40B4-BE49-F238E27FC236}">
                <a16:creationId xmlns:a16="http://schemas.microsoft.com/office/drawing/2014/main" id="{2E7AC2FE-7BB1-8724-84B5-B6061784957C}"/>
              </a:ext>
            </a:extLst>
          </p:cNvPr>
          <p:cNvGraphicFramePr/>
          <p:nvPr>
            <p:extLst>
              <p:ext uri="{D42A27DB-BD31-4B8C-83A1-F6EECF244321}">
                <p14:modId xmlns:p14="http://schemas.microsoft.com/office/powerpoint/2010/main" val="1195399304"/>
              </p:ext>
            </p:extLst>
          </p:nvPr>
        </p:nvGraphicFramePr>
        <p:xfrm>
          <a:off x="1001486" y="2007097"/>
          <a:ext cx="11430000" cy="7376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6978304"/>
      </p:ext>
    </p:extLst>
  </p:cSld>
  <p:clrMapOvr>
    <a:masterClrMapping/>
  </p:clrMapOvr>
  <p:extLst>
    <p:ext uri="{6950BFC3-D8DA-4A85-94F7-54DA5524770B}">
      <p188:commentRel xmlns:p188="http://schemas.microsoft.com/office/powerpoint/2018/8/main" xmlns="" r:id="rId7"/>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23</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PPT</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1938992"/>
          </a:xfrm>
          <a:prstGeom prst="rect">
            <a:avLst/>
          </a:prstGeom>
          <a:noFill/>
        </p:spPr>
        <p:txBody>
          <a:bodyPr wrap="square" rtlCol="0">
            <a:spAutoFit/>
          </a:bodyPr>
          <a:lstStyle/>
          <a:p>
            <a:r>
              <a:rPr lang="de-DE" sz="2000" dirty="0">
                <a:ea typeface="Open Sans" panose="020B0604020202020204" charset="0"/>
                <a:cs typeface="Open Sans" panose="020B0604020202020204" charset="0"/>
              </a:rPr>
              <a:t>Informations- und Präsentationsmittel</a:t>
            </a:r>
          </a:p>
          <a:p>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Schnelle Darstellung von Informationen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Einbindung von Grafiken, Bildern, …</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Vertrauter Umgang</a:t>
            </a: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015663"/>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smtClean="0">
                <a:ea typeface="Open Sans" panose="020B0604020202020204" charset="0"/>
                <a:cs typeface="Open Sans" panose="020B0604020202020204" charset="0"/>
              </a:rPr>
              <a:t>Unflexibel</a:t>
            </a:r>
            <a:endParaRPr lang="de-DE" sz="2000" dirty="0">
              <a:ea typeface="Open Sans" panose="020B0604020202020204" charset="0"/>
              <a:cs typeface="Open Sans" panose="020B0604020202020204" charset="0"/>
            </a:endParaRP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B</a:t>
            </a:r>
            <a:r>
              <a:rPr lang="de-DE" sz="2000" dirty="0" smtClean="0">
                <a:ea typeface="Open Sans" panose="020B0604020202020204" charset="0"/>
                <a:cs typeface="Open Sans" panose="020B0604020202020204" charset="0"/>
              </a:rPr>
              <a:t>lockiert </a:t>
            </a:r>
            <a:r>
              <a:rPr lang="de-DE" sz="2000" dirty="0">
                <a:ea typeface="Open Sans" panose="020B0604020202020204" charset="0"/>
                <a:cs typeface="Open Sans" panose="020B0604020202020204" charset="0"/>
              </a:rPr>
              <a:t>ggf. Tafel</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(Stromausfall)</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1015663"/>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Tafelanschrieb</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Dokumentenkamera</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a:t>
            </a:r>
          </a:p>
        </p:txBody>
      </p:sp>
      <p:pic>
        <p:nvPicPr>
          <p:cNvPr id="8" name="Grafik 7" descr="Projektorleinwand mit einfarbiger Füllung">
            <a:extLst>
              <a:ext uri="{FF2B5EF4-FFF2-40B4-BE49-F238E27FC236}">
                <a16:creationId xmlns:a16="http://schemas.microsoft.com/office/drawing/2014/main" id="{01638246-0D97-18FB-108B-79CB783ABF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657229" y="5066581"/>
            <a:ext cx="1092838" cy="1092838"/>
          </a:xfrm>
          <a:prstGeom prst="rect">
            <a:avLst/>
          </a:prstGeom>
        </p:spPr>
      </p:pic>
    </p:spTree>
    <p:extLst>
      <p:ext uri="{BB962C8B-B14F-4D97-AF65-F5344CB8AC3E}">
        <p14:creationId xmlns:p14="http://schemas.microsoft.com/office/powerpoint/2010/main" val="2467971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24</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Notion</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554545"/>
          </a:xfrm>
          <a:prstGeom prst="rect">
            <a:avLst/>
          </a:prstGeom>
          <a:noFill/>
        </p:spPr>
        <p:txBody>
          <a:bodyPr wrap="square" rtlCol="0">
            <a:spAutoFit/>
          </a:bodyPr>
          <a:lstStyle/>
          <a:p>
            <a:r>
              <a:rPr lang="de-DE" sz="2000" dirty="0">
                <a:ea typeface="Open Sans" panose="020B0604020202020204" charset="0"/>
                <a:cs typeface="Open Sans" panose="020B0604020202020204" charset="0"/>
              </a:rPr>
              <a:t>Gestaltung von Lernaufgaben</a:t>
            </a:r>
          </a:p>
          <a:p>
            <a:r>
              <a:rPr lang="de-DE" sz="2000" dirty="0">
                <a:ea typeface="Open Sans" panose="020B0604020202020204" charset="0"/>
                <a:cs typeface="Open Sans" panose="020B0604020202020204" charset="0"/>
              </a:rPr>
              <a:t>Räumliche Flexibilität</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Einbindung verschiedener Elemente möglich</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K</a:t>
            </a:r>
            <a:r>
              <a:rPr lang="de-DE" sz="2000" dirty="0" smtClean="0">
                <a:ea typeface="Open Sans" panose="020B0604020202020204" charset="0"/>
                <a:cs typeface="Open Sans" panose="020B0604020202020204" charset="0"/>
              </a:rPr>
              <a:t>ein </a:t>
            </a:r>
            <a:r>
              <a:rPr lang="de-DE" sz="2000" dirty="0">
                <a:ea typeface="Open Sans" panose="020B0604020202020204" charset="0"/>
                <a:cs typeface="Open Sans" panose="020B0604020202020204" charset="0"/>
              </a:rPr>
              <a:t>Wechsel zwischen Links</a:t>
            </a:r>
          </a:p>
          <a:p>
            <a:pPr marL="342900" indent="-342900">
              <a:buClr>
                <a:schemeClr val="tx2"/>
              </a:buClr>
              <a:buFont typeface="Wingdings" panose="05000000000000000000" pitchFamily="2" charset="2"/>
              <a:buChar char="ü"/>
            </a:pPr>
            <a:r>
              <a:rPr lang="de-DE" sz="2000" b="1" dirty="0">
                <a:ea typeface="Open Sans" panose="020B0604020202020204" charset="0"/>
                <a:cs typeface="Open Sans" panose="020B0604020202020204" charset="0"/>
              </a:rPr>
              <a:t>1</a:t>
            </a:r>
            <a:r>
              <a:rPr lang="de-DE" sz="2000" dirty="0">
                <a:ea typeface="Open Sans" panose="020B0604020202020204" charset="0"/>
                <a:cs typeface="Open Sans" panose="020B0604020202020204" charset="0"/>
              </a:rPr>
              <a:t> Arbeitsmittel </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631216"/>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N</a:t>
            </a:r>
            <a:r>
              <a:rPr lang="de-DE" sz="2000" dirty="0" smtClean="0">
                <a:ea typeface="Open Sans" panose="020B0604020202020204" charset="0"/>
                <a:cs typeface="Open Sans" panose="020B0604020202020204" charset="0"/>
              </a:rPr>
              <a:t>eues </a:t>
            </a:r>
            <a:r>
              <a:rPr lang="de-DE" sz="2000" dirty="0">
                <a:ea typeface="Open Sans" panose="020B0604020202020204" charset="0"/>
                <a:cs typeface="Open Sans" panose="020B0604020202020204" charset="0"/>
              </a:rPr>
              <a:t>Medium</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Ladezeit der Seite</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Darstellungsgröße der Elemente</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Internet-/Serverausfall</a:t>
            </a:r>
          </a:p>
          <a:p>
            <a:pPr marL="342900" indent="-342900">
              <a:buClr>
                <a:srgbClr val="C00000"/>
              </a:buClr>
              <a:buFont typeface="Symbol" panose="05050102010706020507" pitchFamily="18" charset="2"/>
              <a:buChar char="-"/>
            </a:pPr>
            <a:r>
              <a:rPr lang="de-DE" sz="2000" dirty="0" smtClean="0">
                <a:ea typeface="Open Sans" panose="020B0604020202020204" charset="0"/>
                <a:cs typeface="Open Sans" panose="020B0604020202020204" charset="0"/>
              </a:rPr>
              <a:t>(Unflexibel</a:t>
            </a:r>
            <a:r>
              <a:rPr lang="de-DE" sz="2000" dirty="0">
                <a:ea typeface="Open Sans" panose="020B0604020202020204" charset="0"/>
                <a:cs typeface="Open Sans" panose="020B0604020202020204" charset="0"/>
              </a:rPr>
              <a:t>)</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707886"/>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Andere Webseite (</a:t>
            </a:r>
            <a:r>
              <a:rPr lang="de-DE" sz="2000" dirty="0" err="1">
                <a:ea typeface="Open Sans" panose="020B0604020202020204" charset="0"/>
                <a:cs typeface="Open Sans" panose="020B0604020202020204" charset="0"/>
              </a:rPr>
              <a:t>Wordpress</a:t>
            </a:r>
            <a:r>
              <a:rPr lang="de-DE" sz="2000" dirty="0">
                <a:ea typeface="Open Sans" panose="020B0604020202020204" charset="0"/>
                <a:cs typeface="Open Sans" panose="020B0604020202020204" charset="0"/>
              </a:rPr>
              <a:t>, …)</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Arbeitsblatt mit Links zu den Elementen</a:t>
            </a:r>
          </a:p>
        </p:txBody>
      </p:sp>
      <p:pic>
        <p:nvPicPr>
          <p:cNvPr id="8" name="Grafik 7" descr="Fernstudium Sprache mit einfarbiger Füllung">
            <a:extLst>
              <a:ext uri="{FF2B5EF4-FFF2-40B4-BE49-F238E27FC236}">
                <a16:creationId xmlns:a16="http://schemas.microsoft.com/office/drawing/2014/main" id="{773CAACF-21ED-0FB6-31FE-388151E5F5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657229" y="5086113"/>
            <a:ext cx="1092837" cy="1092837"/>
          </a:xfrm>
          <a:prstGeom prst="rect">
            <a:avLst/>
          </a:prstGeom>
        </p:spPr>
      </p:pic>
    </p:spTree>
    <p:extLst>
      <p:ext uri="{BB962C8B-B14F-4D97-AF65-F5344CB8AC3E}">
        <p14:creationId xmlns:p14="http://schemas.microsoft.com/office/powerpoint/2010/main" val="4066458448"/>
      </p:ext>
    </p:extLst>
  </p:cSld>
  <p:clrMapOvr>
    <a:masterClrMapping/>
  </p:clrMapOvr>
  <p:extLst mod="1">
    <p:ext uri="{6950BFC3-D8DA-4A85-94F7-54DA5524770B}">
      <p188:commentRel xmlns:p188="http://schemas.microsoft.com/office/powerpoint/2018/8/main" xmlns="" r:id="rId5"/>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25</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H5P</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554545"/>
          </a:xfrm>
          <a:prstGeom prst="rect">
            <a:avLst/>
          </a:prstGeom>
          <a:noFill/>
        </p:spPr>
        <p:txBody>
          <a:bodyPr wrap="square" rtlCol="0">
            <a:spAutoFit/>
          </a:bodyPr>
          <a:lstStyle/>
          <a:p>
            <a:r>
              <a:rPr lang="de-DE" sz="2000" dirty="0">
                <a:ea typeface="Open Sans" panose="020B0604020202020204" charset="0"/>
                <a:cs typeface="Open Sans" panose="020B0604020202020204" charset="0"/>
              </a:rPr>
              <a:t>Gestaltung von Lernaufgaben</a:t>
            </a:r>
          </a:p>
          <a:p>
            <a:r>
              <a:rPr lang="de-DE" sz="2000" dirty="0">
                <a:ea typeface="Open Sans" panose="020B0604020202020204" charset="0"/>
                <a:cs typeface="Open Sans" panose="020B0604020202020204" charset="0"/>
              </a:rPr>
              <a:t>Motivationseffekt</a:t>
            </a:r>
            <a:br>
              <a:rPr lang="de-DE" sz="2000" dirty="0">
                <a:ea typeface="Open Sans" panose="020B0604020202020204" charset="0"/>
                <a:cs typeface="Open Sans" panose="020B0604020202020204" charset="0"/>
              </a:rPr>
            </a:br>
            <a:r>
              <a:rPr lang="de-DE" sz="2000" dirty="0">
                <a:ea typeface="Open Sans" panose="020B0604020202020204" charset="0"/>
                <a:cs typeface="Open Sans" panose="020B0604020202020204" charset="0"/>
              </a:rPr>
              <a:t>Kontrollmöglichkeit</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Direkte Rückmeldung</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Spielerisches Lösen der Aufgaben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 Notion integrierbar</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Intuitive, vertraute Bedienung</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323439"/>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U</a:t>
            </a:r>
            <a:r>
              <a:rPr lang="de-DE" sz="2000" dirty="0" smtClean="0">
                <a:ea typeface="Open Sans" panose="020B0604020202020204" charset="0"/>
                <a:cs typeface="Open Sans" panose="020B0604020202020204" charset="0"/>
              </a:rPr>
              <a:t>nflexibel</a:t>
            </a:r>
            <a:endParaRPr lang="de-DE" sz="2000" dirty="0">
              <a:ea typeface="Open Sans" panose="020B0604020202020204" charset="0"/>
              <a:cs typeface="Open Sans" panose="020B0604020202020204" charset="0"/>
            </a:endParaRP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F</a:t>
            </a:r>
            <a:r>
              <a:rPr lang="de-DE" sz="2000" dirty="0" smtClean="0">
                <a:ea typeface="Open Sans" panose="020B0604020202020204" charset="0"/>
                <a:cs typeface="Open Sans" panose="020B0604020202020204" charset="0"/>
              </a:rPr>
              <a:t>ehlerhaftes </a:t>
            </a:r>
            <a:r>
              <a:rPr lang="de-DE" sz="2000" dirty="0">
                <a:ea typeface="Open Sans" panose="020B0604020202020204" charset="0"/>
                <a:cs typeface="Open Sans" panose="020B0604020202020204" charset="0"/>
              </a:rPr>
              <a:t>Verhalten der Elemente</a:t>
            </a:r>
          </a:p>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Abfangen verschiedener Antworten</a:t>
            </a:r>
            <a:br>
              <a:rPr lang="de-DE" sz="2000" dirty="0">
                <a:ea typeface="Open Sans" panose="020B0604020202020204" charset="0"/>
                <a:cs typeface="Open Sans" panose="020B0604020202020204" charset="0"/>
              </a:rPr>
            </a:br>
            <a:r>
              <a:rPr lang="de-DE" sz="2000" dirty="0">
                <a:solidFill>
                  <a:schemeClr val="tx1">
                    <a:lumMod val="75000"/>
                    <a:lumOff val="25000"/>
                  </a:schemeClr>
                </a:solidFill>
                <a:ea typeface="Open Sans" panose="020B0604020202020204" charset="0"/>
                <a:cs typeface="Open Sans" panose="020B0604020202020204" charset="0"/>
              </a:rPr>
              <a:t>Bsp.: 3 ≙ 3,0 ≙ 3,00 ≙ 3.0 ≙ 3.00</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400110"/>
          </a:xfrm>
          <a:prstGeom prst="rect">
            <a:avLst/>
          </a:prstGeom>
          <a:noFill/>
        </p:spPr>
        <p:txBody>
          <a:bodyPr wrap="square" rtlCol="0">
            <a:spAutoFit/>
          </a:bodyPr>
          <a:lstStyle/>
          <a:p>
            <a:pPr marL="177800" indent="-177800">
              <a:buFont typeface="Arial" panose="020B0604020202020204" pitchFamily="34" charset="0"/>
              <a:buChar char="•"/>
            </a:pPr>
            <a:r>
              <a:rPr lang="de-DE" sz="2000" dirty="0" smtClean="0">
                <a:ea typeface="Open Sans" panose="020B0604020202020204" charset="0"/>
                <a:cs typeface="Open Sans" panose="020B0604020202020204" charset="0"/>
              </a:rPr>
              <a:t>„Normale</a:t>
            </a:r>
            <a:r>
              <a:rPr lang="de-DE" sz="2000" dirty="0">
                <a:ea typeface="Open Sans" panose="020B0604020202020204" charset="0"/>
                <a:cs typeface="Open Sans" panose="020B0604020202020204" charset="0"/>
              </a:rPr>
              <a:t>“ Aufgaben ohne Rückmeldung</a:t>
            </a:r>
          </a:p>
        </p:txBody>
      </p:sp>
      <p:pic>
        <p:nvPicPr>
          <p:cNvPr id="1028" name="Picture 4">
            <a:extLst>
              <a:ext uri="{FF2B5EF4-FFF2-40B4-BE49-F238E27FC236}">
                <a16:creationId xmlns:a16="http://schemas.microsoft.com/office/drawing/2014/main" id="{F88EB2C0-1B13-4BDC-388B-063B8491A71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744384" y="5175752"/>
            <a:ext cx="918527" cy="918527"/>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5D8E34E2-E9D7-BC5E-2DC8-9969084D7BCC}"/>
              </a:ext>
            </a:extLst>
          </p:cNvPr>
          <p:cNvSpPr txBox="1"/>
          <p:nvPr/>
        </p:nvSpPr>
        <p:spPr>
          <a:xfrm>
            <a:off x="9074168" y="6117324"/>
            <a:ext cx="3012363" cy="230832"/>
          </a:xfrm>
          <a:prstGeom prst="rect">
            <a:avLst/>
          </a:prstGeom>
          <a:noFill/>
        </p:spPr>
        <p:txBody>
          <a:bodyPr wrap="none" rtlCol="0">
            <a:spAutoFit/>
          </a:bodyPr>
          <a:lstStyle/>
          <a:p>
            <a:r>
              <a:rPr lang="de-DE" sz="900" dirty="0">
                <a:solidFill>
                  <a:schemeClr val="bg2"/>
                </a:solidFill>
              </a:rPr>
              <a:t>https://commons.wikimedia.org/wiki/File:H5P_Logo.png</a:t>
            </a:r>
          </a:p>
        </p:txBody>
      </p:sp>
    </p:spTree>
    <p:extLst>
      <p:ext uri="{BB962C8B-B14F-4D97-AF65-F5344CB8AC3E}">
        <p14:creationId xmlns:p14="http://schemas.microsoft.com/office/powerpoint/2010/main" val="313773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26</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GeoGebra</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554545"/>
          </a:xfrm>
          <a:prstGeom prst="rect">
            <a:avLst/>
          </a:prstGeom>
          <a:noFill/>
        </p:spPr>
        <p:txBody>
          <a:bodyPr wrap="square" rtlCol="0">
            <a:spAutoFit/>
          </a:bodyPr>
          <a:lstStyle/>
          <a:p>
            <a:r>
              <a:rPr lang="de-DE" sz="2000" dirty="0">
                <a:ea typeface="Open Sans" panose="020B0604020202020204" charset="0"/>
                <a:cs typeface="Open Sans" panose="020B0604020202020204" charset="0"/>
              </a:rPr>
              <a:t>Veranschaulichung</a:t>
            </a:r>
            <a:br>
              <a:rPr lang="de-DE" sz="2000" dirty="0">
                <a:ea typeface="Open Sans" panose="020B0604020202020204" charset="0"/>
                <a:cs typeface="Open Sans" panose="020B0604020202020204" charset="0"/>
              </a:rPr>
            </a:br>
            <a:r>
              <a:rPr lang="de-DE" sz="2000" dirty="0">
                <a:ea typeface="Open Sans" panose="020B0604020202020204" charset="0"/>
                <a:cs typeface="Open Sans" panose="020B0604020202020204" charset="0"/>
              </a:rPr>
              <a:t>Darstellungswechsel</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Direkte Rückmeldung</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Reduktion von Vorgängen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 Notion integrierbar</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Intuitive, vertraute Bedienung</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400110"/>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smtClean="0">
                <a:ea typeface="Open Sans" panose="020B0604020202020204" charset="0"/>
                <a:cs typeface="Open Sans" panose="020B0604020202020204" charset="0"/>
              </a:rPr>
              <a:t>(Zu</a:t>
            </a:r>
            <a:r>
              <a:rPr lang="de-DE" sz="2000" dirty="0">
                <a:ea typeface="Open Sans" panose="020B0604020202020204" charset="0"/>
                <a:cs typeface="Open Sans" panose="020B0604020202020204" charset="0"/>
              </a:rPr>
              <a:t>) viele Möglichkeiten und Tools</a:t>
            </a:r>
            <a:endParaRPr lang="de-DE" sz="2000" dirty="0">
              <a:solidFill>
                <a:schemeClr val="tx1">
                  <a:lumMod val="75000"/>
                  <a:lumOff val="25000"/>
                </a:schemeClr>
              </a:solidFill>
              <a:ea typeface="Open Sans" panose="020B0604020202020204" charset="0"/>
              <a:cs typeface="Open Sans" panose="020B0604020202020204" charset="0"/>
            </a:endParaRP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1015663"/>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Händisches Zeichnen der Tortendiagramme</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Diagramm-Funktionen in Excel</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a:t>
            </a:r>
          </a:p>
        </p:txBody>
      </p:sp>
      <p:pic>
        <p:nvPicPr>
          <p:cNvPr id="8" name="Picture 4">
            <a:extLst>
              <a:ext uri="{FF2B5EF4-FFF2-40B4-BE49-F238E27FC236}">
                <a16:creationId xmlns:a16="http://schemas.microsoft.com/office/drawing/2014/main" id="{8A94B3B0-D66D-7144-F1E3-BDAEEDDCB9E9}"/>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772004" y="5200888"/>
            <a:ext cx="863288" cy="8632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61CFD92D-24A3-9A8A-4FA6-610347756A72}"/>
              </a:ext>
            </a:extLst>
          </p:cNvPr>
          <p:cNvSpPr txBox="1"/>
          <p:nvPr/>
        </p:nvSpPr>
        <p:spPr>
          <a:xfrm>
            <a:off x="7031613" y="6119139"/>
            <a:ext cx="5160387" cy="230832"/>
          </a:xfrm>
          <a:prstGeom prst="rect">
            <a:avLst/>
          </a:prstGeom>
          <a:noFill/>
        </p:spPr>
        <p:txBody>
          <a:bodyPr wrap="none" rtlCol="0">
            <a:spAutoFit/>
          </a:bodyPr>
          <a:lstStyle/>
          <a:p>
            <a:r>
              <a:rPr lang="de-DE" sz="900" dirty="0">
                <a:solidFill>
                  <a:schemeClr val="bg2"/>
                </a:solidFill>
              </a:rPr>
              <a:t>https://www.geogebra.org/resource/kkhvrx3m/1nxh0E7gwHIbXc2C/material-kkhvrx3m-thumb.png</a:t>
            </a:r>
          </a:p>
        </p:txBody>
      </p:sp>
    </p:spTree>
    <p:extLst>
      <p:ext uri="{BB962C8B-B14F-4D97-AF65-F5344CB8AC3E}">
        <p14:creationId xmlns:p14="http://schemas.microsoft.com/office/powerpoint/2010/main" val="204715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27</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GGB Excel</a:t>
            </a:r>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246769"/>
          </a:xfrm>
          <a:prstGeom prst="rect">
            <a:avLst/>
          </a:prstGeom>
          <a:noFill/>
        </p:spPr>
        <p:txBody>
          <a:bodyPr wrap="square" rtlCol="0">
            <a:spAutoFit/>
          </a:bodyPr>
          <a:lstStyle/>
          <a:p>
            <a:r>
              <a:rPr lang="de-DE" sz="2000" dirty="0">
                <a:ea typeface="Open Sans" panose="020B0604020202020204" charset="0"/>
                <a:cs typeface="Open Sans" panose="020B0604020202020204" charset="0"/>
              </a:rPr>
              <a:t>Werkzeug und Arbeitsmittel</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Direkte Rückmeldung</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Reduktion von Vorgängen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 Notion integrierbar</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T</a:t>
            </a:r>
            <a:r>
              <a:rPr lang="de-DE" sz="2000" dirty="0" smtClean="0">
                <a:ea typeface="Open Sans" panose="020B0604020202020204" charset="0"/>
                <a:cs typeface="Open Sans" panose="020B0604020202020204" charset="0"/>
              </a:rPr>
              <a:t>eilweise </a:t>
            </a:r>
            <a:r>
              <a:rPr lang="de-DE" sz="2000" dirty="0">
                <a:ea typeface="Open Sans" panose="020B0604020202020204" charset="0"/>
                <a:cs typeface="Open Sans" panose="020B0604020202020204" charset="0"/>
              </a:rPr>
              <a:t>vertraute Bedienung</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015663"/>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Oberfläche ungewohnt</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Formatierung der Zellen geht verloren</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Schreibweise 0.5</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707886"/>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Excel</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Taschenrechner</a:t>
            </a:r>
          </a:p>
        </p:txBody>
      </p:sp>
      <p:pic>
        <p:nvPicPr>
          <p:cNvPr id="8" name="Picture 4">
            <a:extLst>
              <a:ext uri="{FF2B5EF4-FFF2-40B4-BE49-F238E27FC236}">
                <a16:creationId xmlns:a16="http://schemas.microsoft.com/office/drawing/2014/main" id="{C897D2C4-9FCA-5D67-AD95-E61DA266CC2C}"/>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772004" y="5200888"/>
            <a:ext cx="863288" cy="8632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413CC606-A827-80F2-6EDA-C832A46BF3D5}"/>
              </a:ext>
            </a:extLst>
          </p:cNvPr>
          <p:cNvSpPr txBox="1"/>
          <p:nvPr/>
        </p:nvSpPr>
        <p:spPr>
          <a:xfrm>
            <a:off x="7031613" y="6119139"/>
            <a:ext cx="5160387" cy="230832"/>
          </a:xfrm>
          <a:prstGeom prst="rect">
            <a:avLst/>
          </a:prstGeom>
          <a:noFill/>
        </p:spPr>
        <p:txBody>
          <a:bodyPr wrap="none" rtlCol="0">
            <a:spAutoFit/>
          </a:bodyPr>
          <a:lstStyle/>
          <a:p>
            <a:r>
              <a:rPr lang="de-DE" sz="900" dirty="0">
                <a:solidFill>
                  <a:schemeClr val="bg2"/>
                </a:solidFill>
              </a:rPr>
              <a:t>https://www.geogebra.org/resource/kkhvrx3m/1nxh0E7gwHIbXc2C/material-kkhvrx3m-thumb.png</a:t>
            </a:r>
          </a:p>
        </p:txBody>
      </p:sp>
    </p:spTree>
    <p:extLst>
      <p:ext uri="{BB962C8B-B14F-4D97-AF65-F5344CB8AC3E}">
        <p14:creationId xmlns:p14="http://schemas.microsoft.com/office/powerpoint/2010/main" val="418443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28</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a:t>
            </a:r>
            <a:r>
              <a:rPr lang="de-DE" dirty="0" err="1"/>
              <a:t>Mentimeter</a:t>
            </a:r>
            <a:endParaRPr lang="de-DE" dirty="0"/>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6"/>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2554545"/>
          </a:xfrm>
          <a:prstGeom prst="rect">
            <a:avLst/>
          </a:prstGeom>
          <a:noFill/>
        </p:spPr>
        <p:txBody>
          <a:bodyPr wrap="square" rtlCol="0">
            <a:spAutoFit/>
          </a:bodyPr>
          <a:lstStyle/>
          <a:p>
            <a:r>
              <a:rPr lang="de-DE" sz="2000" dirty="0">
                <a:ea typeface="Open Sans" panose="020B0604020202020204" charset="0"/>
                <a:cs typeface="Open Sans" panose="020B0604020202020204" charset="0"/>
              </a:rPr>
              <a:t>Kommunikation</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Anonym</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Momentabfragen ohne näher darauf eingehen zu müssen</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In Notion integrierbar</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V</a:t>
            </a:r>
            <a:r>
              <a:rPr lang="de-DE" sz="2000" dirty="0" smtClean="0">
                <a:ea typeface="Open Sans" panose="020B0604020202020204" charset="0"/>
                <a:cs typeface="Open Sans" panose="020B0604020202020204" charset="0"/>
              </a:rPr>
              <a:t>ertraute </a:t>
            </a:r>
            <a:r>
              <a:rPr lang="de-DE" sz="2000" dirty="0">
                <a:ea typeface="Open Sans" panose="020B0604020202020204" charset="0"/>
                <a:cs typeface="Open Sans" panose="020B0604020202020204" charset="0"/>
              </a:rPr>
              <a:t>Bedienung</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323439"/>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Kostenfreie Version nur 2 Folien</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Wechsel zwischen den Umfragen</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Abstimmung über Laptop oder Handy</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Internet-/Serverausfall</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7968860" cy="1015663"/>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Handzeichen</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(Wahl-)</a:t>
            </a:r>
            <a:r>
              <a:rPr lang="de-DE" sz="2000" dirty="0" err="1">
                <a:ea typeface="Open Sans" panose="020B0604020202020204" charset="0"/>
                <a:cs typeface="Open Sans" panose="020B0604020202020204" charset="0"/>
              </a:rPr>
              <a:t>zettel</a:t>
            </a:r>
            <a:endParaRPr lang="de-DE" sz="2000" dirty="0">
              <a:ea typeface="Open Sans" panose="020B0604020202020204" charset="0"/>
              <a:cs typeface="Open Sans" panose="020B0604020202020204" charset="0"/>
            </a:endParaRP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Vergleichbare Tools …</a:t>
            </a:r>
          </a:p>
        </p:txBody>
      </p:sp>
      <p:pic>
        <p:nvPicPr>
          <p:cNvPr id="2050" name="Picture 2">
            <a:extLst>
              <a:ext uri="{FF2B5EF4-FFF2-40B4-BE49-F238E27FC236}">
                <a16:creationId xmlns:a16="http://schemas.microsoft.com/office/drawing/2014/main" id="{98388244-2B76-BD52-B94A-C5D507B6B3FA}"/>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796784" y="5243700"/>
            <a:ext cx="813728" cy="863287"/>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E21FCC06-2E3E-B656-0728-8DC8B8C8F566}"/>
              </a:ext>
            </a:extLst>
          </p:cNvPr>
          <p:cNvSpPr txBox="1"/>
          <p:nvPr/>
        </p:nvSpPr>
        <p:spPr>
          <a:xfrm>
            <a:off x="8302792" y="6122729"/>
            <a:ext cx="3730508" cy="230832"/>
          </a:xfrm>
          <a:prstGeom prst="rect">
            <a:avLst/>
          </a:prstGeom>
          <a:noFill/>
        </p:spPr>
        <p:txBody>
          <a:bodyPr wrap="none" rtlCol="0">
            <a:spAutoFit/>
          </a:bodyPr>
          <a:lstStyle/>
          <a:p>
            <a:r>
              <a:rPr lang="de-DE" sz="900" dirty="0">
                <a:solidFill>
                  <a:schemeClr val="bg2"/>
                </a:solidFill>
              </a:rPr>
              <a:t>https://vscteam.de/wp-content/uploads/2021/03/Mentimeter-Logo.png</a:t>
            </a:r>
          </a:p>
        </p:txBody>
      </p:sp>
    </p:spTree>
    <p:extLst>
      <p:ext uri="{BB962C8B-B14F-4D97-AF65-F5344CB8AC3E}">
        <p14:creationId xmlns:p14="http://schemas.microsoft.com/office/powerpoint/2010/main" val="167421162"/>
      </p:ext>
    </p:extLst>
  </p:cSld>
  <p:clrMapOvr>
    <a:masterClrMapping/>
  </p:clrMapOvr>
  <p:extLst mod="1">
    <p:ext uri="{6950BFC3-D8DA-4A85-94F7-54DA5524770B}">
      <p188:commentRel xmlns:p188="http://schemas.microsoft.com/office/powerpoint/2018/8/main" xmlns=""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29</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a:t>
            </a:r>
            <a:r>
              <a:rPr lang="de-DE" dirty="0" err="1"/>
              <a:t>Canva</a:t>
            </a:r>
            <a:endParaRPr lang="de-DE" dirty="0"/>
          </a:p>
        </p:txBody>
      </p:sp>
      <p:sp>
        <p:nvSpPr>
          <p:cNvPr id="2" name="Auf der gleichen Seite des Rechtecks liegende Ecken abrunden 10">
            <a:extLst>
              <a:ext uri="{FF2B5EF4-FFF2-40B4-BE49-F238E27FC236}">
                <a16:creationId xmlns:a16="http://schemas.microsoft.com/office/drawing/2014/main" id="{9F8E92F0-3CE1-9AEF-F311-F1A3582F2EE9}"/>
              </a:ext>
            </a:extLst>
          </p:cNvPr>
          <p:cNvSpPr/>
          <p:nvPr/>
        </p:nvSpPr>
        <p:spPr>
          <a:xfrm flipV="1">
            <a:off x="922987" y="5105645"/>
            <a:ext cx="8763917" cy="1053773"/>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6" name="Auf der gleichen Seite des Rechtecks liegende Ecken abrunden 5">
            <a:extLst>
              <a:ext uri="{FF2B5EF4-FFF2-40B4-BE49-F238E27FC236}">
                <a16:creationId xmlns:a16="http://schemas.microsoft.com/office/drawing/2014/main" id="{39CC89DD-3F86-1FEA-F3BB-8BC462D84B34}"/>
              </a:ext>
            </a:extLst>
          </p:cNvPr>
          <p:cNvSpPr/>
          <p:nvPr/>
        </p:nvSpPr>
        <p:spPr>
          <a:xfrm flipV="1">
            <a:off x="922986" y="2139892"/>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a:latin typeface="+mj-lt"/>
            </a:endParaRPr>
          </a:p>
        </p:txBody>
      </p:sp>
      <p:sp>
        <p:nvSpPr>
          <p:cNvPr id="7" name="Textfeld 6">
            <a:extLst>
              <a:ext uri="{FF2B5EF4-FFF2-40B4-BE49-F238E27FC236}">
                <a16:creationId xmlns:a16="http://schemas.microsoft.com/office/drawing/2014/main" id="{050ADED4-2FEE-13BF-E0CB-1B5C03ACADAA}"/>
              </a:ext>
            </a:extLst>
          </p:cNvPr>
          <p:cNvSpPr txBox="1"/>
          <p:nvPr/>
        </p:nvSpPr>
        <p:spPr>
          <a:xfrm>
            <a:off x="836312" y="1687964"/>
            <a:ext cx="214637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Funktion</a:t>
            </a:r>
          </a:p>
        </p:txBody>
      </p:sp>
      <p:sp>
        <p:nvSpPr>
          <p:cNvPr id="9" name="Auf der gleichen Seite des Rechtecks liegende Ecken abrunden 9">
            <a:extLst>
              <a:ext uri="{FF2B5EF4-FFF2-40B4-BE49-F238E27FC236}">
                <a16:creationId xmlns:a16="http://schemas.microsoft.com/office/drawing/2014/main" id="{2FD717EF-9A00-99F4-2EE4-7765E36259DC}"/>
              </a:ext>
            </a:extLst>
          </p:cNvPr>
          <p:cNvSpPr/>
          <p:nvPr/>
        </p:nvSpPr>
        <p:spPr>
          <a:xfrm flipV="1">
            <a:off x="6196990" y="2146051"/>
            <a:ext cx="5072023" cy="2319990"/>
          </a:xfrm>
          <a:prstGeom prst="round2SameRect">
            <a:avLst>
              <a:gd name="adj1" fmla="val 16667"/>
              <a:gd name="adj2" fmla="val 354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600" dirty="0">
              <a:latin typeface="+mj-lt"/>
            </a:endParaRPr>
          </a:p>
        </p:txBody>
      </p:sp>
      <p:sp>
        <p:nvSpPr>
          <p:cNvPr id="10" name="Textfeld 9">
            <a:extLst>
              <a:ext uri="{FF2B5EF4-FFF2-40B4-BE49-F238E27FC236}">
                <a16:creationId xmlns:a16="http://schemas.microsoft.com/office/drawing/2014/main" id="{C9812621-FBBF-1200-C83F-12CCA28A6770}"/>
              </a:ext>
            </a:extLst>
          </p:cNvPr>
          <p:cNvSpPr txBox="1"/>
          <p:nvPr/>
        </p:nvSpPr>
        <p:spPr>
          <a:xfrm>
            <a:off x="6131626" y="1694123"/>
            <a:ext cx="3286793"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Herausforderungen</a:t>
            </a:r>
          </a:p>
        </p:txBody>
      </p:sp>
      <p:sp>
        <p:nvSpPr>
          <p:cNvPr id="11" name="Textfeld 10">
            <a:extLst>
              <a:ext uri="{FF2B5EF4-FFF2-40B4-BE49-F238E27FC236}">
                <a16:creationId xmlns:a16="http://schemas.microsoft.com/office/drawing/2014/main" id="{29BC1321-14C4-6A71-698F-3339145C9F1A}"/>
              </a:ext>
            </a:extLst>
          </p:cNvPr>
          <p:cNvSpPr txBox="1"/>
          <p:nvPr/>
        </p:nvSpPr>
        <p:spPr>
          <a:xfrm>
            <a:off x="836313" y="4613206"/>
            <a:ext cx="2146372" cy="492443"/>
          </a:xfrm>
          <a:prstGeom prst="rect">
            <a:avLst/>
          </a:prstGeom>
          <a:noFill/>
        </p:spPr>
        <p:txBody>
          <a:bodyPr wrap="square" rtlCol="0">
            <a:spAutoFit/>
          </a:bodyPr>
          <a:lstStyle/>
          <a:p>
            <a:r>
              <a:rPr lang="de-DE" sz="2600" b="1" dirty="0">
                <a:ea typeface="Open Sans" panose="020B0604020202020204" charset="0"/>
                <a:cs typeface="Open Sans" panose="020B0604020202020204" charset="0"/>
              </a:rPr>
              <a:t>Alternativen</a:t>
            </a:r>
          </a:p>
        </p:txBody>
      </p:sp>
      <p:sp>
        <p:nvSpPr>
          <p:cNvPr id="12" name="Textfeld 11">
            <a:extLst>
              <a:ext uri="{FF2B5EF4-FFF2-40B4-BE49-F238E27FC236}">
                <a16:creationId xmlns:a16="http://schemas.microsoft.com/office/drawing/2014/main" id="{621EF7A9-BAE5-0ED3-183B-B73FC09C3344}"/>
              </a:ext>
            </a:extLst>
          </p:cNvPr>
          <p:cNvSpPr txBox="1"/>
          <p:nvPr/>
        </p:nvSpPr>
        <p:spPr>
          <a:xfrm>
            <a:off x="988352" y="2196695"/>
            <a:ext cx="4904582" cy="1938992"/>
          </a:xfrm>
          <a:prstGeom prst="rect">
            <a:avLst/>
          </a:prstGeom>
          <a:noFill/>
        </p:spPr>
        <p:txBody>
          <a:bodyPr wrap="square" rtlCol="0">
            <a:spAutoFit/>
          </a:bodyPr>
          <a:lstStyle/>
          <a:p>
            <a:r>
              <a:rPr lang="de-DE" sz="2000" dirty="0">
                <a:ea typeface="Open Sans" panose="020B0604020202020204" charset="0"/>
                <a:cs typeface="Open Sans" panose="020B0604020202020204" charset="0"/>
              </a:rPr>
              <a:t>Kommunikation</a:t>
            </a:r>
            <a:br>
              <a:rPr lang="de-DE" sz="2000" dirty="0">
                <a:ea typeface="Open Sans" panose="020B0604020202020204" charset="0"/>
                <a:cs typeface="Open Sans" panose="020B0604020202020204" charset="0"/>
              </a:rPr>
            </a:br>
            <a:endParaRPr lang="de-DE" sz="2000" dirty="0">
              <a:ea typeface="Open Sans" panose="020B0604020202020204" charset="0"/>
              <a:cs typeface="Open Sans" panose="020B0604020202020204" charset="0"/>
            </a:endParaRP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Relativ anonym</a:t>
            </a:r>
          </a:p>
          <a:p>
            <a:pPr marL="342900" indent="-342900">
              <a:buClr>
                <a:schemeClr val="tx2"/>
              </a:buClr>
              <a:buFont typeface="Wingdings" panose="05000000000000000000" pitchFamily="2" charset="2"/>
              <a:buChar char="ü"/>
            </a:pPr>
            <a:r>
              <a:rPr lang="de-DE" sz="2000" dirty="0">
                <a:ea typeface="Open Sans" panose="020B0604020202020204" charset="0"/>
                <a:cs typeface="Open Sans" panose="020B0604020202020204" charset="0"/>
              </a:rPr>
              <a:t>Austausch von Screenshots, Texten, Meinungen,….</a:t>
            </a:r>
          </a:p>
          <a:p>
            <a:pPr marL="342900" indent="-342900">
              <a:buClr>
                <a:schemeClr val="tx2"/>
              </a:buClr>
              <a:buFont typeface="Wingdings" panose="05000000000000000000" pitchFamily="2" charset="2"/>
              <a:buChar char="ü"/>
            </a:pPr>
            <a:endParaRPr lang="de-DE" sz="2000" dirty="0">
              <a:ea typeface="Open Sans" panose="020B0604020202020204" charset="0"/>
              <a:cs typeface="Open Sans" panose="020B0604020202020204" charset="0"/>
            </a:endParaRPr>
          </a:p>
        </p:txBody>
      </p:sp>
      <p:sp>
        <p:nvSpPr>
          <p:cNvPr id="13" name="Textfeld 12">
            <a:extLst>
              <a:ext uri="{FF2B5EF4-FFF2-40B4-BE49-F238E27FC236}">
                <a16:creationId xmlns:a16="http://schemas.microsoft.com/office/drawing/2014/main" id="{0E288D8A-C647-765E-BB66-6F125A4B8121}"/>
              </a:ext>
            </a:extLst>
          </p:cNvPr>
          <p:cNvSpPr txBox="1"/>
          <p:nvPr/>
        </p:nvSpPr>
        <p:spPr>
          <a:xfrm>
            <a:off x="6262355" y="2196695"/>
            <a:ext cx="4941293" cy="1631216"/>
          </a:xfrm>
          <a:prstGeom prst="rect">
            <a:avLst/>
          </a:prstGeom>
          <a:noFill/>
        </p:spPr>
        <p:txBody>
          <a:bodyPr wrap="square" rtlCol="0">
            <a:spAutoFit/>
          </a:bodyPr>
          <a:lstStyle/>
          <a:p>
            <a:pPr marL="342900" indent="-342900">
              <a:buClr>
                <a:srgbClr val="C00000"/>
              </a:buClr>
              <a:buFont typeface="Symbol" panose="05050102010706020507" pitchFamily="18" charset="2"/>
              <a:buChar char="-"/>
            </a:pPr>
            <a:r>
              <a:rPr lang="de-DE" sz="2000" dirty="0">
                <a:ea typeface="Open Sans" panose="020B0604020202020204" charset="0"/>
                <a:cs typeface="Open Sans" panose="020B0604020202020204" charset="0"/>
              </a:rPr>
              <a:t>Wechsel zum Board</a:t>
            </a:r>
          </a:p>
          <a:p>
            <a:pPr marL="342900" indent="-342900">
              <a:buClr>
                <a:srgbClr val="C00000"/>
              </a:buClr>
              <a:buFont typeface="Symbol" panose="05050102010706020507" pitchFamily="18" charset="2"/>
              <a:buChar char="-"/>
            </a:pPr>
            <a:r>
              <a:rPr lang="de-DE" sz="2000" dirty="0" err="1">
                <a:solidFill>
                  <a:schemeClr val="tx1">
                    <a:lumMod val="75000"/>
                    <a:lumOff val="25000"/>
                  </a:schemeClr>
                </a:solidFill>
                <a:ea typeface="Open Sans" panose="020B0604020202020204" charset="0"/>
                <a:cs typeface="Open Sans" panose="020B0604020202020204" charset="0"/>
              </a:rPr>
              <a:t>Unintuitiv</a:t>
            </a:r>
            <a:r>
              <a:rPr lang="de-DE" sz="2000" dirty="0">
                <a:solidFill>
                  <a:schemeClr val="tx1">
                    <a:lumMod val="75000"/>
                    <a:lumOff val="25000"/>
                  </a:schemeClr>
                </a:solidFill>
                <a:ea typeface="Open Sans" panose="020B0604020202020204" charset="0"/>
                <a:cs typeface="Open Sans" panose="020B0604020202020204" charset="0"/>
              </a:rPr>
              <a:t> (viele Funktionen)</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Keine Einschränkungen möglich</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Internet-/Serverausfall</a:t>
            </a:r>
          </a:p>
          <a:p>
            <a:pPr marL="342900" indent="-342900">
              <a:buClr>
                <a:srgbClr val="C00000"/>
              </a:buClr>
              <a:buFont typeface="Symbol" panose="05050102010706020507" pitchFamily="18" charset="2"/>
              <a:buChar char="-"/>
            </a:pPr>
            <a:r>
              <a:rPr lang="de-DE" sz="2000" dirty="0">
                <a:solidFill>
                  <a:schemeClr val="tx1">
                    <a:lumMod val="75000"/>
                    <a:lumOff val="25000"/>
                  </a:schemeClr>
                </a:solidFill>
                <a:ea typeface="Open Sans" panose="020B0604020202020204" charset="0"/>
                <a:cs typeface="Open Sans" panose="020B0604020202020204" charset="0"/>
              </a:rPr>
              <a:t>Anmeldung zur Bedienung notwendig</a:t>
            </a:r>
          </a:p>
        </p:txBody>
      </p:sp>
      <p:sp>
        <p:nvSpPr>
          <p:cNvPr id="14" name="Textfeld 13">
            <a:extLst>
              <a:ext uri="{FF2B5EF4-FFF2-40B4-BE49-F238E27FC236}">
                <a16:creationId xmlns:a16="http://schemas.microsoft.com/office/drawing/2014/main" id="{B39B090D-1486-5117-5859-6F0CC348567E}"/>
              </a:ext>
            </a:extLst>
          </p:cNvPr>
          <p:cNvSpPr txBox="1"/>
          <p:nvPr/>
        </p:nvSpPr>
        <p:spPr>
          <a:xfrm>
            <a:off x="988352" y="5163877"/>
            <a:ext cx="8430068" cy="1015663"/>
          </a:xfrm>
          <a:prstGeom prst="rect">
            <a:avLst/>
          </a:prstGeom>
          <a:noFill/>
        </p:spPr>
        <p:txBody>
          <a:bodyPr wrap="square" rtlCol="0">
            <a:spAutoFit/>
          </a:bodyPr>
          <a:lstStyle/>
          <a:p>
            <a:pPr marL="177800" indent="-177800">
              <a:buFont typeface="Arial" panose="020B0604020202020204" pitchFamily="34" charset="0"/>
              <a:buChar char="•"/>
            </a:pPr>
            <a:r>
              <a:rPr lang="de-DE" sz="2000" dirty="0">
                <a:ea typeface="Open Sans" panose="020B0604020202020204" charset="0"/>
                <a:cs typeface="Open Sans" panose="020B0604020202020204" charset="0"/>
              </a:rPr>
              <a:t>Sammeln der Ergebnisse in einer Tabelle (ohne Bild) z.B. an der Tafel</a:t>
            </a:r>
          </a:p>
          <a:p>
            <a:pPr marL="177800" indent="-177800">
              <a:buFont typeface="Arial" panose="020B0604020202020204" pitchFamily="34" charset="0"/>
              <a:buChar char="•"/>
            </a:pPr>
            <a:r>
              <a:rPr lang="de-DE" sz="2000" dirty="0">
                <a:ea typeface="Open Sans" panose="020B0604020202020204" charset="0"/>
                <a:cs typeface="Open Sans" panose="020B0604020202020204" charset="0"/>
              </a:rPr>
              <a:t>Bilder über Share-Ordner austauschen</a:t>
            </a:r>
          </a:p>
          <a:p>
            <a:pPr marL="177800" indent="-177800">
              <a:buFont typeface="Arial" panose="020B0604020202020204" pitchFamily="34" charset="0"/>
              <a:buChar char="•"/>
            </a:pPr>
            <a:endParaRPr lang="de-DE" sz="2000" dirty="0">
              <a:ea typeface="Open Sans" panose="020B0604020202020204" charset="0"/>
              <a:cs typeface="Open Sans" panose="020B0604020202020204" charset="0"/>
            </a:endParaRPr>
          </a:p>
        </p:txBody>
      </p:sp>
      <p:sp>
        <p:nvSpPr>
          <p:cNvPr id="8" name="Textfeld 7">
            <a:extLst>
              <a:ext uri="{FF2B5EF4-FFF2-40B4-BE49-F238E27FC236}">
                <a16:creationId xmlns:a16="http://schemas.microsoft.com/office/drawing/2014/main" id="{B2E4F2B8-D9C9-4C19-FA21-ADE2DC6EFA47}"/>
              </a:ext>
            </a:extLst>
          </p:cNvPr>
          <p:cNvSpPr txBox="1"/>
          <p:nvPr/>
        </p:nvSpPr>
        <p:spPr>
          <a:xfrm>
            <a:off x="8777809" y="6122729"/>
            <a:ext cx="3307316" cy="230832"/>
          </a:xfrm>
          <a:prstGeom prst="rect">
            <a:avLst/>
          </a:prstGeom>
          <a:noFill/>
        </p:spPr>
        <p:txBody>
          <a:bodyPr wrap="none" rtlCol="0">
            <a:spAutoFit/>
          </a:bodyPr>
          <a:lstStyle/>
          <a:p>
            <a:r>
              <a:rPr lang="de-DE" sz="900" dirty="0">
                <a:solidFill>
                  <a:schemeClr val="bg2"/>
                </a:solidFill>
              </a:rPr>
              <a:t>https://www.stickpng.com/de/img/objekte/papyrus/canva-logo</a:t>
            </a:r>
          </a:p>
        </p:txBody>
      </p:sp>
      <p:pic>
        <p:nvPicPr>
          <p:cNvPr id="16" name="Grafik 15" descr="Ein Bild, das Kreis, Schrift, Grafiken, Logo enthält.&#10;&#10;Automatisch generierte Beschreibung">
            <a:extLst>
              <a:ext uri="{FF2B5EF4-FFF2-40B4-BE49-F238E27FC236}">
                <a16:creationId xmlns:a16="http://schemas.microsoft.com/office/drawing/2014/main" id="{E7C69644-72C9-ED61-8D3B-D5B375C54E6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798600" y="5227483"/>
            <a:ext cx="810095" cy="810095"/>
          </a:xfrm>
          <a:prstGeom prst="rect">
            <a:avLst/>
          </a:prstGeom>
        </p:spPr>
      </p:pic>
    </p:spTree>
    <p:extLst>
      <p:ext uri="{BB962C8B-B14F-4D97-AF65-F5344CB8AC3E}">
        <p14:creationId xmlns:p14="http://schemas.microsoft.com/office/powerpoint/2010/main" val="2552573672"/>
      </p:ext>
    </p:extLst>
  </p:cSld>
  <p:clrMapOvr>
    <a:masterClrMapping/>
  </p:clrMapOvr>
  <p:extLst>
    <p:ext uri="{6950BFC3-D8DA-4A85-94F7-54DA5524770B}">
      <p188:commentRel xmlns:p188="http://schemas.microsoft.com/office/powerpoint/2018/8/main" xmlns=""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3</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Problemstellung und Sachanalyse</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1065492202"/>
      </p:ext>
    </p:extLst>
  </p:cSld>
  <p:clrMapOvr>
    <a:masterClrMapping/>
  </p:clrMapOvr>
  <p:extLst>
    <p:ext uri="{6950BFC3-D8DA-4A85-94F7-54DA5524770B}">
      <p188:commentRel xmlns:p188="http://schemas.microsoft.com/office/powerpoint/2018/8/main" xmlns=""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30</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Mediendidaktische Überlegungen – KMK</a:t>
            </a:r>
          </a:p>
        </p:txBody>
      </p:sp>
      <p:grpSp>
        <p:nvGrpSpPr>
          <p:cNvPr id="8" name="Gruppieren 7">
            <a:extLst>
              <a:ext uri="{FF2B5EF4-FFF2-40B4-BE49-F238E27FC236}">
                <a16:creationId xmlns:a16="http://schemas.microsoft.com/office/drawing/2014/main" id="{B7AF0450-7E59-6CE6-5F99-B9E15F3A851D}"/>
              </a:ext>
            </a:extLst>
          </p:cNvPr>
          <p:cNvGrpSpPr/>
          <p:nvPr/>
        </p:nvGrpSpPr>
        <p:grpSpPr>
          <a:xfrm>
            <a:off x="2109945" y="1793100"/>
            <a:ext cx="7928215" cy="4259355"/>
            <a:chOff x="1324642" y="1096416"/>
            <a:chExt cx="6769766" cy="3743972"/>
          </a:xfrm>
        </p:grpSpPr>
        <p:sp>
          <p:nvSpPr>
            <p:cNvPr id="15" name="Freihandform 4">
              <a:extLst>
                <a:ext uri="{FF2B5EF4-FFF2-40B4-BE49-F238E27FC236}">
                  <a16:creationId xmlns:a16="http://schemas.microsoft.com/office/drawing/2014/main" id="{80336281-7C51-4FB0-7B22-AD0DB90EB66F}"/>
                </a:ext>
              </a:extLst>
            </p:cNvPr>
            <p:cNvSpPr/>
            <p:nvPr/>
          </p:nvSpPr>
          <p:spPr>
            <a:xfrm>
              <a:off x="2839828" y="3456007"/>
              <a:ext cx="685380" cy="896923"/>
            </a:xfrm>
            <a:custGeom>
              <a:avLst/>
              <a:gdLst/>
              <a:ahLst/>
              <a:cxnLst/>
              <a:rect l="0" t="0" r="0" b="0"/>
              <a:pathLst>
                <a:path>
                  <a:moveTo>
                    <a:pt x="0" y="0"/>
                  </a:moveTo>
                  <a:lnTo>
                    <a:pt x="0" y="896923"/>
                  </a:lnTo>
                  <a:lnTo>
                    <a:pt x="685380" y="896923"/>
                  </a:lnTo>
                </a:path>
              </a:pathLst>
            </a:custGeom>
            <a:noFill/>
            <a:ln w="28575">
              <a:solidFill>
                <a:schemeClr val="tx2"/>
              </a:solidFill>
            </a:ln>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16" name="Freihandform 6">
              <a:extLst>
                <a:ext uri="{FF2B5EF4-FFF2-40B4-BE49-F238E27FC236}">
                  <a16:creationId xmlns:a16="http://schemas.microsoft.com/office/drawing/2014/main" id="{7AF72258-909B-B606-E65F-59269E0537C0}"/>
                </a:ext>
              </a:extLst>
            </p:cNvPr>
            <p:cNvSpPr/>
            <p:nvPr/>
          </p:nvSpPr>
          <p:spPr>
            <a:xfrm>
              <a:off x="1324642" y="1096416"/>
              <a:ext cx="4569200" cy="974916"/>
            </a:xfrm>
            <a:custGeom>
              <a:avLst/>
              <a:gdLst>
                <a:gd name="connsiteX0" fmla="*/ 0 w 4569200"/>
                <a:gd name="connsiteY0" fmla="*/ 0 h 974916"/>
                <a:gd name="connsiteX1" fmla="*/ 4569200 w 4569200"/>
                <a:gd name="connsiteY1" fmla="*/ 0 h 974916"/>
                <a:gd name="connsiteX2" fmla="*/ 4569200 w 4569200"/>
                <a:gd name="connsiteY2" fmla="*/ 974916 h 974916"/>
                <a:gd name="connsiteX3" fmla="*/ 0 w 4569200"/>
                <a:gd name="connsiteY3" fmla="*/ 974916 h 974916"/>
                <a:gd name="connsiteX4" fmla="*/ 0 w 4569200"/>
                <a:gd name="connsiteY4" fmla="*/ 0 h 9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200" h="974916">
                  <a:moveTo>
                    <a:pt x="0" y="0"/>
                  </a:moveTo>
                  <a:lnTo>
                    <a:pt x="4569200" y="0"/>
                  </a:lnTo>
                  <a:lnTo>
                    <a:pt x="4569200" y="974916"/>
                  </a:lnTo>
                  <a:lnTo>
                    <a:pt x="0" y="974916"/>
                  </a:lnTo>
                  <a:lnTo>
                    <a:pt x="0" y="0"/>
                  </a:lnTo>
                  <a:close/>
                </a:path>
              </a:pathLst>
            </a:custGeom>
            <a:solidFill>
              <a:schemeClr val="tx2"/>
            </a:solidFill>
            <a:ln>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177800" lvl="0" defTabSz="889000">
                <a:lnSpc>
                  <a:spcPct val="90000"/>
                </a:lnSpc>
                <a:spcBef>
                  <a:spcPct val="0"/>
                </a:spcBef>
                <a:spcAft>
                  <a:spcPct val="35000"/>
                </a:spcAft>
              </a:pPr>
              <a:r>
                <a:rPr lang="de-DE" kern="1200" dirty="0">
                  <a:solidFill>
                    <a:schemeClr val="bg1"/>
                  </a:solidFill>
                  <a:latin typeface="Open Sans" panose="020B0604020202020204" charset="0"/>
                  <a:ea typeface="Open Sans" panose="020B0604020202020204" charset="0"/>
                  <a:cs typeface="Open Sans" panose="020B0604020202020204" charset="0"/>
                </a:rPr>
                <a:t>Kompetenzen in der digitalen Welt</a:t>
              </a:r>
            </a:p>
          </p:txBody>
        </p:sp>
        <p:sp>
          <p:nvSpPr>
            <p:cNvPr id="17" name="Freihandform 7">
              <a:extLst>
                <a:ext uri="{FF2B5EF4-FFF2-40B4-BE49-F238E27FC236}">
                  <a16:creationId xmlns:a16="http://schemas.microsoft.com/office/drawing/2014/main" id="{CE7C84CF-8188-C9A1-72EC-33C50E621205}"/>
                </a:ext>
              </a:extLst>
            </p:cNvPr>
            <p:cNvSpPr/>
            <p:nvPr/>
          </p:nvSpPr>
          <p:spPr>
            <a:xfrm>
              <a:off x="2382908" y="2481090"/>
              <a:ext cx="4569200" cy="974916"/>
            </a:xfrm>
            <a:custGeom>
              <a:avLst/>
              <a:gdLst>
                <a:gd name="connsiteX0" fmla="*/ 0 w 4569200"/>
                <a:gd name="connsiteY0" fmla="*/ 0 h 974916"/>
                <a:gd name="connsiteX1" fmla="*/ 4569200 w 4569200"/>
                <a:gd name="connsiteY1" fmla="*/ 0 h 974916"/>
                <a:gd name="connsiteX2" fmla="*/ 4569200 w 4569200"/>
                <a:gd name="connsiteY2" fmla="*/ 974916 h 974916"/>
                <a:gd name="connsiteX3" fmla="*/ 0 w 4569200"/>
                <a:gd name="connsiteY3" fmla="*/ 974916 h 974916"/>
                <a:gd name="connsiteX4" fmla="*/ 0 w 4569200"/>
                <a:gd name="connsiteY4" fmla="*/ 0 h 9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200" h="974916">
                  <a:moveTo>
                    <a:pt x="0" y="0"/>
                  </a:moveTo>
                  <a:lnTo>
                    <a:pt x="4569200" y="0"/>
                  </a:lnTo>
                  <a:lnTo>
                    <a:pt x="4569200" y="974916"/>
                  </a:lnTo>
                  <a:lnTo>
                    <a:pt x="0" y="974916"/>
                  </a:lnTo>
                  <a:lnTo>
                    <a:pt x="0" y="0"/>
                  </a:lnTo>
                  <a:close/>
                </a:path>
              </a:pathLst>
            </a:custGeom>
            <a:solidFill>
              <a:srgbClr val="009682">
                <a:alpha val="50196"/>
              </a:srgbClr>
            </a:solidFill>
            <a:ln>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177800" lvl="0" defTabSz="889000">
                <a:lnSpc>
                  <a:spcPct val="90000"/>
                </a:lnSpc>
                <a:spcBef>
                  <a:spcPct val="0"/>
                </a:spcBef>
                <a:spcAft>
                  <a:spcPct val="35000"/>
                </a:spcAft>
              </a:pPr>
              <a:r>
                <a:rPr lang="de-DE" kern="1200" dirty="0">
                  <a:latin typeface="Open Sans" panose="020B0604020202020204" charset="0"/>
                  <a:ea typeface="Open Sans" panose="020B0604020202020204" charset="0"/>
                  <a:cs typeface="Open Sans" panose="020B0604020202020204" charset="0"/>
                </a:rPr>
                <a:t>5. Problemlösen und Handeln</a:t>
              </a:r>
            </a:p>
          </p:txBody>
        </p:sp>
        <p:sp>
          <p:nvSpPr>
            <p:cNvPr id="18" name="Freihandform 8">
              <a:extLst>
                <a:ext uri="{FF2B5EF4-FFF2-40B4-BE49-F238E27FC236}">
                  <a16:creationId xmlns:a16="http://schemas.microsoft.com/office/drawing/2014/main" id="{32920794-AADD-8319-BB89-3431C0A089AB}"/>
                </a:ext>
              </a:extLst>
            </p:cNvPr>
            <p:cNvSpPr/>
            <p:nvPr/>
          </p:nvSpPr>
          <p:spPr>
            <a:xfrm>
              <a:off x="3525208" y="3865472"/>
              <a:ext cx="4569200" cy="974916"/>
            </a:xfrm>
            <a:custGeom>
              <a:avLst/>
              <a:gdLst>
                <a:gd name="connsiteX0" fmla="*/ 0 w 4569200"/>
                <a:gd name="connsiteY0" fmla="*/ 0 h 974916"/>
                <a:gd name="connsiteX1" fmla="*/ 4569200 w 4569200"/>
                <a:gd name="connsiteY1" fmla="*/ 0 h 974916"/>
                <a:gd name="connsiteX2" fmla="*/ 4569200 w 4569200"/>
                <a:gd name="connsiteY2" fmla="*/ 974916 h 974916"/>
                <a:gd name="connsiteX3" fmla="*/ 0 w 4569200"/>
                <a:gd name="connsiteY3" fmla="*/ 974916 h 974916"/>
                <a:gd name="connsiteX4" fmla="*/ 0 w 4569200"/>
                <a:gd name="connsiteY4" fmla="*/ 0 h 9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200" h="974916">
                  <a:moveTo>
                    <a:pt x="0" y="0"/>
                  </a:moveTo>
                  <a:lnTo>
                    <a:pt x="4569200" y="0"/>
                  </a:lnTo>
                  <a:lnTo>
                    <a:pt x="4569200" y="974916"/>
                  </a:lnTo>
                  <a:lnTo>
                    <a:pt x="0" y="974916"/>
                  </a:lnTo>
                  <a:lnTo>
                    <a:pt x="0" y="0"/>
                  </a:lnTo>
                  <a:close/>
                </a:path>
              </a:pathLst>
            </a:custGeom>
            <a:noFill/>
            <a:ln w="28575">
              <a:solidFill>
                <a:schemeClr val="tx2"/>
              </a:soli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628650" lvl="0" indent="-450850" defTabSz="889000">
                <a:lnSpc>
                  <a:spcPct val="90000"/>
                </a:lnSpc>
                <a:spcBef>
                  <a:spcPct val="0"/>
                </a:spcBef>
                <a:spcAft>
                  <a:spcPct val="35000"/>
                </a:spcAft>
              </a:pPr>
              <a:r>
                <a:rPr lang="de-DE" sz="2000" kern="1200" dirty="0">
                  <a:latin typeface="Open Sans" panose="020B0604020202020204" charset="0"/>
                  <a:ea typeface="Open Sans" panose="020B0604020202020204" charset="0"/>
                  <a:cs typeface="Open Sans" panose="020B0604020202020204" charset="0"/>
                </a:rPr>
                <a:t>5.4 Digitale Werkzeuge und Medien zum Lernen, Arbeiten und Problemlösen nutzen</a:t>
              </a:r>
            </a:p>
          </p:txBody>
        </p:sp>
      </p:grpSp>
      <p:sp>
        <p:nvSpPr>
          <p:cNvPr id="19" name="Freihandform 4">
            <a:extLst>
              <a:ext uri="{FF2B5EF4-FFF2-40B4-BE49-F238E27FC236}">
                <a16:creationId xmlns:a16="http://schemas.microsoft.com/office/drawing/2014/main" id="{B9AF69FD-1F16-3B4D-FA40-6EB934CD8DE0}"/>
              </a:ext>
            </a:extLst>
          </p:cNvPr>
          <p:cNvSpPr/>
          <p:nvPr/>
        </p:nvSpPr>
        <p:spPr>
          <a:xfrm>
            <a:off x="2546640" y="2914325"/>
            <a:ext cx="802663" cy="1020391"/>
          </a:xfrm>
          <a:custGeom>
            <a:avLst/>
            <a:gdLst/>
            <a:ahLst/>
            <a:cxnLst/>
            <a:rect l="0" t="0" r="0" b="0"/>
            <a:pathLst>
              <a:path>
                <a:moveTo>
                  <a:pt x="0" y="0"/>
                </a:moveTo>
                <a:lnTo>
                  <a:pt x="0" y="896923"/>
                </a:lnTo>
                <a:lnTo>
                  <a:pt x="685380" y="896923"/>
                </a:lnTo>
              </a:path>
            </a:pathLst>
          </a:custGeom>
          <a:noFill/>
          <a:ln w="28575">
            <a:solidFill>
              <a:schemeClr val="tx2"/>
            </a:solidFill>
          </a:ln>
        </p:spPr>
        <p:style>
          <a:lnRef idx="2">
            <a:schemeClr val="accent3">
              <a:shade val="8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8562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31</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Reflektion</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2648930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lnSpcReduction="10000"/>
          </a:bodyPr>
          <a:lstStyle/>
          <a:p>
            <a:r>
              <a:rPr lang="de-DE" b="1" dirty="0" err="1"/>
              <a:t>Canva</a:t>
            </a:r>
            <a:r>
              <a:rPr lang="de-DE" dirty="0"/>
              <a:t> </a:t>
            </a:r>
          </a:p>
          <a:p>
            <a:pPr lvl="1"/>
            <a:r>
              <a:rPr lang="de-DE" dirty="0"/>
              <a:t>Zugriffsschwierigkeiten</a:t>
            </a:r>
          </a:p>
          <a:p>
            <a:pPr marL="355579" lvl="1" indent="0">
              <a:buNone/>
            </a:pPr>
            <a:endParaRPr lang="de-DE" dirty="0"/>
          </a:p>
          <a:p>
            <a:pPr marL="355579" lvl="1" indent="0">
              <a:buNone/>
            </a:pPr>
            <a:r>
              <a:rPr lang="de-DE" dirty="0"/>
              <a:t>	Realisierung: </a:t>
            </a:r>
          </a:p>
          <a:p>
            <a:pPr lvl="3"/>
            <a:r>
              <a:rPr lang="de-DE" dirty="0"/>
              <a:t>Ergebnisse der Schüler*innen mündlich sammeln</a:t>
            </a:r>
          </a:p>
          <a:p>
            <a:pPr lvl="3"/>
            <a:r>
              <a:rPr lang="de-DE" dirty="0"/>
              <a:t>Werte an der Tafel festhalten </a:t>
            </a:r>
          </a:p>
          <a:p>
            <a:pPr marL="717508" lvl="2" indent="0">
              <a:buNone/>
            </a:pPr>
            <a:endParaRPr lang="de-DE" dirty="0"/>
          </a:p>
          <a:p>
            <a:r>
              <a:rPr lang="de-DE" b="1" dirty="0"/>
              <a:t>Zeitplan</a:t>
            </a:r>
            <a:r>
              <a:rPr lang="de-DE" dirty="0"/>
              <a:t> </a:t>
            </a:r>
          </a:p>
          <a:p>
            <a:pPr lvl="1"/>
            <a:r>
              <a:rPr lang="de-DE" dirty="0"/>
              <a:t>Verzug bei Übungsphase zu Niemeyer (Prozentrechnung)</a:t>
            </a:r>
          </a:p>
          <a:p>
            <a:pPr marL="355579" lvl="1" indent="0">
              <a:buNone/>
            </a:pPr>
            <a:endParaRPr lang="de-DE" dirty="0"/>
          </a:p>
          <a:p>
            <a:pPr marL="355579" lvl="1" indent="0">
              <a:buNone/>
            </a:pPr>
            <a:r>
              <a:rPr lang="de-DE" dirty="0"/>
              <a:t>	Realisierung: </a:t>
            </a:r>
          </a:p>
          <a:p>
            <a:pPr lvl="3"/>
            <a:r>
              <a:rPr lang="de-DE" dirty="0"/>
              <a:t>Einzelne Hilfestellungen, Erklärung für den ganzen Kurs  </a:t>
            </a:r>
          </a:p>
          <a:p>
            <a:pPr lvl="3"/>
            <a:r>
              <a:rPr lang="de-DE" dirty="0"/>
              <a:t>Kürzung des Diskussionspart</a:t>
            </a:r>
          </a:p>
          <a:p>
            <a:endParaRPr lang="de-DE" dirty="0"/>
          </a:p>
          <a:p>
            <a:pPr lvl="1"/>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32</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Planung vs. Realisierung</a:t>
            </a:r>
          </a:p>
        </p:txBody>
      </p:sp>
      <p:sp>
        <p:nvSpPr>
          <p:cNvPr id="10" name="Pfeil: nach unten 9">
            <a:extLst>
              <a:ext uri="{FF2B5EF4-FFF2-40B4-BE49-F238E27FC236}">
                <a16:creationId xmlns:a16="http://schemas.microsoft.com/office/drawing/2014/main" id="{BBDC9553-65FA-8E36-D356-512C337BF51E}"/>
              </a:ext>
            </a:extLst>
          </p:cNvPr>
          <p:cNvSpPr/>
          <p:nvPr/>
        </p:nvSpPr>
        <p:spPr>
          <a:xfrm rot="16200000">
            <a:off x="832942" y="2589678"/>
            <a:ext cx="441901" cy="435158"/>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Pfeil: nach unten 10">
            <a:extLst>
              <a:ext uri="{FF2B5EF4-FFF2-40B4-BE49-F238E27FC236}">
                <a16:creationId xmlns:a16="http://schemas.microsoft.com/office/drawing/2014/main" id="{93FCC703-A568-2D99-D021-1E17995775E0}"/>
              </a:ext>
            </a:extLst>
          </p:cNvPr>
          <p:cNvSpPr/>
          <p:nvPr/>
        </p:nvSpPr>
        <p:spPr>
          <a:xfrm rot="16200000">
            <a:off x="832942" y="4961909"/>
            <a:ext cx="441901" cy="435158"/>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596152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b="1" dirty="0"/>
              <a:t>Verwendung durch andere Lehrkräfte</a:t>
            </a:r>
            <a:br>
              <a:rPr lang="de-DE" b="1" dirty="0"/>
            </a:br>
            <a:endParaRPr lang="de-DE" b="1" dirty="0"/>
          </a:p>
          <a:p>
            <a:pPr lvl="1"/>
            <a:r>
              <a:rPr lang="de-DE" dirty="0"/>
              <a:t>keine Einbettung Account-gebundener Webseiten </a:t>
            </a:r>
          </a:p>
          <a:p>
            <a:pPr lvl="2"/>
            <a:r>
              <a:rPr lang="de-DE" dirty="0"/>
              <a:t>Kein </a:t>
            </a:r>
            <a:r>
              <a:rPr lang="de-DE" dirty="0" err="1"/>
              <a:t>Mentimeter</a:t>
            </a:r>
            <a:endParaRPr lang="de-DE" dirty="0"/>
          </a:p>
          <a:p>
            <a:pPr lvl="2"/>
            <a:r>
              <a:rPr lang="de-DE" dirty="0"/>
              <a:t>Kein </a:t>
            </a:r>
            <a:r>
              <a:rPr lang="de-DE" dirty="0" err="1"/>
              <a:t>Canva</a:t>
            </a:r>
            <a:r>
              <a:rPr lang="de-DE" dirty="0"/>
              <a:t>-Board</a:t>
            </a:r>
          </a:p>
          <a:p>
            <a:pPr marL="355579" lvl="1" indent="0">
              <a:buNone/>
            </a:pPr>
            <a:endParaRPr lang="de-DE" dirty="0"/>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33</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Anpassung des Materials</a:t>
            </a:r>
          </a:p>
        </p:txBody>
      </p:sp>
      <p:pic>
        <p:nvPicPr>
          <p:cNvPr id="6" name="Grafik 5">
            <a:extLst>
              <a:ext uri="{FF2B5EF4-FFF2-40B4-BE49-F238E27FC236}">
                <a16:creationId xmlns:a16="http://schemas.microsoft.com/office/drawing/2014/main" id="{22C3BDC5-9EFC-9638-0CBF-8B6E07939937}"/>
              </a:ext>
            </a:extLst>
          </p:cNvPr>
          <p:cNvPicPr>
            <a:picLocks noChangeAspect="1"/>
          </p:cNvPicPr>
          <p:nvPr/>
        </p:nvPicPr>
        <p:blipFill>
          <a:blip r:embed="rId3"/>
          <a:stretch>
            <a:fillRect/>
          </a:stretch>
        </p:blipFill>
        <p:spPr>
          <a:xfrm>
            <a:off x="3784729" y="3936016"/>
            <a:ext cx="4622541" cy="2263882"/>
          </a:xfrm>
          <a:prstGeom prst="rect">
            <a:avLst/>
          </a:prstGeom>
          <a:ln>
            <a:solidFill>
              <a:schemeClr val="bg1">
                <a:lumMod val="75000"/>
              </a:schemeClr>
            </a:solidFill>
          </a:ln>
        </p:spPr>
      </p:pic>
    </p:spTree>
    <p:extLst>
      <p:ext uri="{BB962C8B-B14F-4D97-AF65-F5344CB8AC3E}">
        <p14:creationId xmlns:p14="http://schemas.microsoft.com/office/powerpoint/2010/main" val="110925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b="1" dirty="0"/>
              <a:t>Zusätzliche Hinweise und Tipps</a:t>
            </a:r>
            <a:br>
              <a:rPr lang="de-DE" b="1" dirty="0"/>
            </a:br>
            <a:endParaRPr lang="de-DE" b="1" dirty="0"/>
          </a:p>
          <a:p>
            <a:pPr lvl="1"/>
            <a:r>
              <a:rPr lang="de-DE" dirty="0"/>
              <a:t>Hervorheben wichtiger Informationen</a:t>
            </a:r>
          </a:p>
          <a:p>
            <a:pPr lvl="1"/>
            <a:r>
              <a:rPr lang="de-DE" dirty="0"/>
              <a:t>Erklärung und Beispiel zur Prozentrechnung</a:t>
            </a:r>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34</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Anpassung des Materials</a:t>
            </a:r>
          </a:p>
        </p:txBody>
      </p:sp>
      <p:pic>
        <p:nvPicPr>
          <p:cNvPr id="7" name="Grafik 6">
            <a:extLst>
              <a:ext uri="{FF2B5EF4-FFF2-40B4-BE49-F238E27FC236}">
                <a16:creationId xmlns:a16="http://schemas.microsoft.com/office/drawing/2014/main" id="{A5BAB8B3-2F87-EF10-A69E-F47F6D407288}"/>
              </a:ext>
            </a:extLst>
          </p:cNvPr>
          <p:cNvPicPr>
            <a:picLocks noChangeAspect="1"/>
          </p:cNvPicPr>
          <p:nvPr/>
        </p:nvPicPr>
        <p:blipFill rotWithShape="1">
          <a:blip r:embed="rId3"/>
          <a:srcRect t="-1" b="13612"/>
          <a:stretch/>
        </p:blipFill>
        <p:spPr>
          <a:xfrm>
            <a:off x="3425558" y="3429000"/>
            <a:ext cx="5340884" cy="2770898"/>
          </a:xfrm>
          <a:prstGeom prst="rect">
            <a:avLst/>
          </a:prstGeom>
          <a:ln>
            <a:solidFill>
              <a:schemeClr val="bg1">
                <a:lumMod val="75000"/>
              </a:schemeClr>
            </a:solidFill>
          </a:ln>
        </p:spPr>
      </p:pic>
    </p:spTree>
    <p:extLst>
      <p:ext uri="{BB962C8B-B14F-4D97-AF65-F5344CB8AC3E}">
        <p14:creationId xmlns:p14="http://schemas.microsoft.com/office/powerpoint/2010/main" val="224371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b="1" dirty="0"/>
              <a:t>Zeitpuffer/Differenzierung</a:t>
            </a:r>
            <a:br>
              <a:rPr lang="de-DE" b="1" dirty="0"/>
            </a:br>
            <a:endParaRPr lang="de-DE" b="1" dirty="0"/>
          </a:p>
          <a:p>
            <a:pPr lvl="1"/>
            <a:r>
              <a:rPr lang="de-DE" dirty="0"/>
              <a:t>Weitere Aufgabe </a:t>
            </a:r>
            <a:r>
              <a:rPr lang="de-DE" i="1" dirty="0"/>
              <a:t>Für Schnelle</a:t>
            </a:r>
          </a:p>
          <a:p>
            <a:pPr lvl="2"/>
            <a:r>
              <a:rPr lang="de-DE" dirty="0"/>
              <a:t>in WB 2 (Sammlung von Qualitätskriterien für Sitzverteilungsverfahren)</a:t>
            </a:r>
            <a:endParaRPr lang="de-DE" i="1" dirty="0"/>
          </a:p>
          <a:p>
            <a:pPr lvl="2"/>
            <a:r>
              <a:rPr lang="de-DE" dirty="0"/>
              <a:t>in WB 3A und 3B (Niemeyer)</a:t>
            </a:r>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35</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Anpassung des Materials</a:t>
            </a:r>
          </a:p>
        </p:txBody>
      </p:sp>
      <p:pic>
        <p:nvPicPr>
          <p:cNvPr id="6" name="Grafik 5">
            <a:extLst>
              <a:ext uri="{FF2B5EF4-FFF2-40B4-BE49-F238E27FC236}">
                <a16:creationId xmlns:a16="http://schemas.microsoft.com/office/drawing/2014/main" id="{01141D63-7285-7FCF-E859-51493AB89210}"/>
              </a:ext>
            </a:extLst>
          </p:cNvPr>
          <p:cNvPicPr>
            <a:picLocks noChangeAspect="1"/>
          </p:cNvPicPr>
          <p:nvPr/>
        </p:nvPicPr>
        <p:blipFill>
          <a:blip r:embed="rId2"/>
          <a:stretch>
            <a:fillRect/>
          </a:stretch>
        </p:blipFill>
        <p:spPr>
          <a:xfrm>
            <a:off x="3729059" y="3558914"/>
            <a:ext cx="4733881" cy="2640984"/>
          </a:xfrm>
          <a:prstGeom prst="rect">
            <a:avLst/>
          </a:prstGeom>
          <a:ln>
            <a:solidFill>
              <a:schemeClr val="bg1">
                <a:lumMod val="75000"/>
              </a:schemeClr>
            </a:solidFill>
          </a:ln>
        </p:spPr>
      </p:pic>
    </p:spTree>
    <p:extLst>
      <p:ext uri="{BB962C8B-B14F-4D97-AF65-F5344CB8AC3E}">
        <p14:creationId xmlns:p14="http://schemas.microsoft.com/office/powerpoint/2010/main" val="1891526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b="1" dirty="0"/>
              <a:t>Ablaufplan</a:t>
            </a:r>
            <a:br>
              <a:rPr lang="de-DE" b="1" dirty="0"/>
            </a:br>
            <a:endParaRPr lang="de-DE" b="1" dirty="0"/>
          </a:p>
          <a:p>
            <a:pPr lvl="1"/>
            <a:r>
              <a:rPr lang="de-DE" dirty="0"/>
              <a:t>Sammlung der Qualitätskriterien im SLG statt in EA</a:t>
            </a:r>
            <a:endParaRPr lang="de-DE" i="1" dirty="0"/>
          </a:p>
          <a:p>
            <a:pPr lvl="1"/>
            <a:r>
              <a:rPr lang="de-DE" dirty="0"/>
              <a:t>Reduktion der Unterbrechungen → Vorüberlegung Paradoxon </a:t>
            </a:r>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36</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Anpassung des Materials</a:t>
            </a:r>
          </a:p>
        </p:txBody>
      </p:sp>
      <p:sp>
        <p:nvSpPr>
          <p:cNvPr id="7" name="Abgerundetes Rechteck 1">
            <a:extLst>
              <a:ext uri="{FF2B5EF4-FFF2-40B4-BE49-F238E27FC236}">
                <a16:creationId xmlns:a16="http://schemas.microsoft.com/office/drawing/2014/main" id="{7419451F-3B72-CCC0-1090-57541FD64DFF}"/>
              </a:ext>
            </a:extLst>
          </p:cNvPr>
          <p:cNvSpPr/>
          <p:nvPr/>
        </p:nvSpPr>
        <p:spPr>
          <a:xfrm>
            <a:off x="2317976" y="3710505"/>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latin typeface="+mj-lt"/>
                <a:ea typeface="Open Sans" panose="020B0604020202020204" charset="0"/>
                <a:cs typeface="Open Sans" panose="020B0604020202020204" charset="0"/>
              </a:rPr>
              <a:t>Aufg</a:t>
            </a:r>
            <a:r>
              <a:rPr lang="de-DE" sz="1600" dirty="0">
                <a:solidFill>
                  <a:sysClr val="windowText" lastClr="000000"/>
                </a:solidFill>
                <a:latin typeface="+mj-lt"/>
                <a:ea typeface="Open Sans" panose="020B0604020202020204" charset="0"/>
                <a:cs typeface="Open Sans" panose="020B0604020202020204" charset="0"/>
              </a:rPr>
              <a:t>. Qualitätskriterien</a:t>
            </a:r>
          </a:p>
        </p:txBody>
      </p:sp>
      <p:sp>
        <p:nvSpPr>
          <p:cNvPr id="8" name="Abgerundetes Rechteck 5">
            <a:extLst>
              <a:ext uri="{FF2B5EF4-FFF2-40B4-BE49-F238E27FC236}">
                <a16:creationId xmlns:a16="http://schemas.microsoft.com/office/drawing/2014/main" id="{CFE729B8-C45B-8EE4-A509-9ECDCE676462}"/>
              </a:ext>
            </a:extLst>
          </p:cNvPr>
          <p:cNvSpPr/>
          <p:nvPr/>
        </p:nvSpPr>
        <p:spPr>
          <a:xfrm>
            <a:off x="2317976" y="4311167"/>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latin typeface="+mj-lt"/>
                <a:ea typeface="Open Sans" panose="020B0604020202020204" charset="0"/>
                <a:cs typeface="Open Sans" panose="020B0604020202020204" charset="0"/>
              </a:rPr>
              <a:t>Aufg</a:t>
            </a:r>
            <a:r>
              <a:rPr lang="de-DE" sz="1600" dirty="0">
                <a:solidFill>
                  <a:sysClr val="windowText" lastClr="000000"/>
                </a:solidFill>
                <a:latin typeface="+mj-lt"/>
                <a:ea typeface="Open Sans" panose="020B0604020202020204" charset="0"/>
                <a:cs typeface="Open Sans" panose="020B0604020202020204" charset="0"/>
              </a:rPr>
              <a:t>. Eigenes Verfahren</a:t>
            </a:r>
          </a:p>
        </p:txBody>
      </p:sp>
      <p:sp>
        <p:nvSpPr>
          <p:cNvPr id="9" name="Abgerundetes Rechteck 6">
            <a:extLst>
              <a:ext uri="{FF2B5EF4-FFF2-40B4-BE49-F238E27FC236}">
                <a16:creationId xmlns:a16="http://schemas.microsoft.com/office/drawing/2014/main" id="{574B1E38-42DB-1A49-36C5-7A052FA610C4}"/>
              </a:ext>
            </a:extLst>
          </p:cNvPr>
          <p:cNvSpPr/>
          <p:nvPr/>
        </p:nvSpPr>
        <p:spPr>
          <a:xfrm>
            <a:off x="2317976" y="4911829"/>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latin typeface="+mj-lt"/>
                <a:ea typeface="Open Sans" panose="020B0604020202020204" charset="0"/>
                <a:cs typeface="Open Sans" panose="020B0604020202020204" charset="0"/>
              </a:rPr>
              <a:t>Sammeln Qualitätskriterien</a:t>
            </a:r>
          </a:p>
        </p:txBody>
      </p:sp>
      <p:cxnSp>
        <p:nvCxnSpPr>
          <p:cNvPr id="10" name="Gerade Verbindung mit Pfeil 9">
            <a:extLst>
              <a:ext uri="{FF2B5EF4-FFF2-40B4-BE49-F238E27FC236}">
                <a16:creationId xmlns:a16="http://schemas.microsoft.com/office/drawing/2014/main" id="{59E96B33-66F9-3C1B-C9E8-0BA3660431B4}"/>
              </a:ext>
            </a:extLst>
          </p:cNvPr>
          <p:cNvCxnSpPr>
            <a:stCxn id="13" idx="2"/>
            <a:endCxn id="15" idx="0"/>
          </p:cNvCxnSpPr>
          <p:nvPr/>
        </p:nvCxnSpPr>
        <p:spPr>
          <a:xfrm>
            <a:off x="7893826" y="4130053"/>
            <a:ext cx="0" cy="781776"/>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sp>
        <p:nvSpPr>
          <p:cNvPr id="11" name="Abgerundetes Rechteck 7">
            <a:extLst>
              <a:ext uri="{FF2B5EF4-FFF2-40B4-BE49-F238E27FC236}">
                <a16:creationId xmlns:a16="http://schemas.microsoft.com/office/drawing/2014/main" id="{CAF59E88-8AA9-397E-5109-3A385D1AF601}"/>
              </a:ext>
            </a:extLst>
          </p:cNvPr>
          <p:cNvSpPr/>
          <p:nvPr/>
        </p:nvSpPr>
        <p:spPr>
          <a:xfrm>
            <a:off x="2317976" y="5510202"/>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latin typeface="+mj-lt"/>
                <a:ea typeface="Open Sans" panose="020B0604020202020204" charset="0"/>
                <a:cs typeface="Open Sans" panose="020B0604020202020204" charset="0"/>
              </a:rPr>
              <a:t>Sammeln Verfahren</a:t>
            </a:r>
          </a:p>
        </p:txBody>
      </p:sp>
      <p:sp>
        <p:nvSpPr>
          <p:cNvPr id="12" name="Abgerundetes Rechteck 8">
            <a:extLst>
              <a:ext uri="{FF2B5EF4-FFF2-40B4-BE49-F238E27FC236}">
                <a16:creationId xmlns:a16="http://schemas.microsoft.com/office/drawing/2014/main" id="{09DECFAE-56E5-571A-548D-E44615E091A1}"/>
              </a:ext>
            </a:extLst>
          </p:cNvPr>
          <p:cNvSpPr/>
          <p:nvPr/>
        </p:nvSpPr>
        <p:spPr>
          <a:xfrm>
            <a:off x="6453826" y="4308878"/>
            <a:ext cx="2880000" cy="419548"/>
          </a:xfrm>
          <a:prstGeom prst="roundRect">
            <a:avLst/>
          </a:prstGeom>
          <a:solidFill>
            <a:schemeClr val="bg1"/>
          </a:solidFill>
          <a:ln w="28575">
            <a:solidFill>
              <a:srgbClr val="D0E0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bg1">
                    <a:lumMod val="65000"/>
                  </a:schemeClr>
                </a:solidFill>
                <a:latin typeface="+mj-lt"/>
                <a:ea typeface="Open Sans" panose="020B0604020202020204" charset="0"/>
                <a:cs typeface="Open Sans" panose="020B0604020202020204" charset="0"/>
              </a:rPr>
              <a:t>Aufg</a:t>
            </a:r>
            <a:r>
              <a:rPr lang="de-DE" sz="1600" dirty="0">
                <a:solidFill>
                  <a:schemeClr val="bg1">
                    <a:lumMod val="65000"/>
                  </a:schemeClr>
                </a:solidFill>
                <a:latin typeface="+mj-lt"/>
                <a:ea typeface="Open Sans" panose="020B0604020202020204" charset="0"/>
                <a:cs typeface="Open Sans" panose="020B0604020202020204" charset="0"/>
              </a:rPr>
              <a:t>. Qualitätskriterien</a:t>
            </a:r>
          </a:p>
        </p:txBody>
      </p:sp>
      <p:sp>
        <p:nvSpPr>
          <p:cNvPr id="13" name="Abgerundetes Rechteck 9">
            <a:extLst>
              <a:ext uri="{FF2B5EF4-FFF2-40B4-BE49-F238E27FC236}">
                <a16:creationId xmlns:a16="http://schemas.microsoft.com/office/drawing/2014/main" id="{7C9D75B7-9867-BFD3-F766-4A62C5CA3C1A}"/>
              </a:ext>
            </a:extLst>
          </p:cNvPr>
          <p:cNvSpPr/>
          <p:nvPr/>
        </p:nvSpPr>
        <p:spPr>
          <a:xfrm>
            <a:off x="6453826" y="3710505"/>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latin typeface="+mj-lt"/>
                <a:ea typeface="Open Sans" panose="020B0604020202020204" charset="0"/>
                <a:cs typeface="Open Sans" panose="020B0604020202020204" charset="0"/>
              </a:rPr>
              <a:t>Aufg</a:t>
            </a:r>
            <a:r>
              <a:rPr lang="de-DE" sz="1600" dirty="0">
                <a:solidFill>
                  <a:sysClr val="windowText" lastClr="000000"/>
                </a:solidFill>
                <a:latin typeface="+mj-lt"/>
                <a:ea typeface="Open Sans" panose="020B0604020202020204" charset="0"/>
                <a:cs typeface="Open Sans" panose="020B0604020202020204" charset="0"/>
              </a:rPr>
              <a:t>. Eigenes Verfahren</a:t>
            </a:r>
          </a:p>
        </p:txBody>
      </p:sp>
      <p:sp>
        <p:nvSpPr>
          <p:cNvPr id="14" name="Abgerundetes Rechteck 10">
            <a:extLst>
              <a:ext uri="{FF2B5EF4-FFF2-40B4-BE49-F238E27FC236}">
                <a16:creationId xmlns:a16="http://schemas.microsoft.com/office/drawing/2014/main" id="{6B6A3732-C926-C3BC-63A5-6117A8226B4C}"/>
              </a:ext>
            </a:extLst>
          </p:cNvPr>
          <p:cNvSpPr/>
          <p:nvPr/>
        </p:nvSpPr>
        <p:spPr>
          <a:xfrm>
            <a:off x="6453826" y="5510202"/>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latin typeface="+mj-lt"/>
                <a:ea typeface="Open Sans" panose="020B0604020202020204" charset="0"/>
                <a:cs typeface="Open Sans" panose="020B0604020202020204" charset="0"/>
              </a:rPr>
              <a:t>Sammeln Qualitätskriterien</a:t>
            </a:r>
          </a:p>
        </p:txBody>
      </p:sp>
      <p:sp>
        <p:nvSpPr>
          <p:cNvPr id="15" name="Abgerundetes Rechteck 11">
            <a:extLst>
              <a:ext uri="{FF2B5EF4-FFF2-40B4-BE49-F238E27FC236}">
                <a16:creationId xmlns:a16="http://schemas.microsoft.com/office/drawing/2014/main" id="{79D6FB7F-E92A-DC74-D600-4E8BE14B932F}"/>
              </a:ext>
            </a:extLst>
          </p:cNvPr>
          <p:cNvSpPr/>
          <p:nvPr/>
        </p:nvSpPr>
        <p:spPr>
          <a:xfrm>
            <a:off x="6453826" y="4911829"/>
            <a:ext cx="2880000" cy="419548"/>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latin typeface="+mj-lt"/>
                <a:ea typeface="Open Sans" panose="020B0604020202020204" charset="0"/>
                <a:cs typeface="Open Sans" panose="020B0604020202020204" charset="0"/>
              </a:rPr>
              <a:t>Sammeln Verfahren</a:t>
            </a:r>
          </a:p>
        </p:txBody>
      </p:sp>
      <p:cxnSp>
        <p:nvCxnSpPr>
          <p:cNvPr id="16" name="Gerade Verbindung mit Pfeil 15">
            <a:extLst>
              <a:ext uri="{FF2B5EF4-FFF2-40B4-BE49-F238E27FC236}">
                <a16:creationId xmlns:a16="http://schemas.microsoft.com/office/drawing/2014/main" id="{01CB8D7F-CE8E-9C07-8EFD-551CC9403ABC}"/>
              </a:ext>
            </a:extLst>
          </p:cNvPr>
          <p:cNvCxnSpPr>
            <a:stCxn id="7" idx="2"/>
            <a:endCxn id="8" idx="0"/>
          </p:cNvCxnSpPr>
          <p:nvPr/>
        </p:nvCxnSpPr>
        <p:spPr>
          <a:xfrm>
            <a:off x="3757976" y="4130053"/>
            <a:ext cx="0" cy="181114"/>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cxnSp>
        <p:nvCxnSpPr>
          <p:cNvPr id="17" name="Gerade Verbindung mit Pfeil 16">
            <a:extLst>
              <a:ext uri="{FF2B5EF4-FFF2-40B4-BE49-F238E27FC236}">
                <a16:creationId xmlns:a16="http://schemas.microsoft.com/office/drawing/2014/main" id="{D27554EC-C63F-DA19-E5CD-AC23DE0F889F}"/>
              </a:ext>
            </a:extLst>
          </p:cNvPr>
          <p:cNvCxnSpPr>
            <a:stCxn id="8" idx="2"/>
            <a:endCxn id="9" idx="0"/>
          </p:cNvCxnSpPr>
          <p:nvPr/>
        </p:nvCxnSpPr>
        <p:spPr>
          <a:xfrm>
            <a:off x="3757976" y="4730715"/>
            <a:ext cx="0" cy="181114"/>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cxnSp>
        <p:nvCxnSpPr>
          <p:cNvPr id="18" name="Gerade Verbindung mit Pfeil 17">
            <a:extLst>
              <a:ext uri="{FF2B5EF4-FFF2-40B4-BE49-F238E27FC236}">
                <a16:creationId xmlns:a16="http://schemas.microsoft.com/office/drawing/2014/main" id="{CBC3C8A7-F4BD-4165-EAD3-2F68DD3F48C7}"/>
              </a:ext>
            </a:extLst>
          </p:cNvPr>
          <p:cNvCxnSpPr>
            <a:stCxn id="9" idx="2"/>
            <a:endCxn id="11" idx="0"/>
          </p:cNvCxnSpPr>
          <p:nvPr/>
        </p:nvCxnSpPr>
        <p:spPr>
          <a:xfrm>
            <a:off x="3757976" y="5331377"/>
            <a:ext cx="0" cy="178825"/>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cxnSp>
        <p:nvCxnSpPr>
          <p:cNvPr id="19" name="Gerade Verbindung mit Pfeil 18">
            <a:extLst>
              <a:ext uri="{FF2B5EF4-FFF2-40B4-BE49-F238E27FC236}">
                <a16:creationId xmlns:a16="http://schemas.microsoft.com/office/drawing/2014/main" id="{8E86863E-FFB4-963F-67BD-1FBF1C521C5F}"/>
              </a:ext>
            </a:extLst>
          </p:cNvPr>
          <p:cNvCxnSpPr>
            <a:stCxn id="15" idx="2"/>
            <a:endCxn id="14" idx="0"/>
          </p:cNvCxnSpPr>
          <p:nvPr/>
        </p:nvCxnSpPr>
        <p:spPr>
          <a:xfrm>
            <a:off x="7893826" y="5331377"/>
            <a:ext cx="0" cy="178825"/>
          </a:xfrm>
          <a:prstGeom prst="straightConnector1">
            <a:avLst/>
          </a:prstGeom>
          <a:ln w="28575">
            <a:solidFill>
              <a:schemeClr val="tx2"/>
            </a:solidFill>
            <a:tailEnd type="triangle"/>
          </a:ln>
        </p:spPr>
        <p:style>
          <a:lnRef idx="1">
            <a:schemeClr val="accent3"/>
          </a:lnRef>
          <a:fillRef idx="0">
            <a:schemeClr val="accent3"/>
          </a:fillRef>
          <a:effectRef idx="0">
            <a:schemeClr val="accent3"/>
          </a:effectRef>
          <a:fontRef idx="minor">
            <a:schemeClr val="tx1"/>
          </a:fontRef>
        </p:style>
      </p:cxnSp>
      <p:sp>
        <p:nvSpPr>
          <p:cNvPr id="20" name="Pfeil nach rechts 22">
            <a:extLst>
              <a:ext uri="{FF2B5EF4-FFF2-40B4-BE49-F238E27FC236}">
                <a16:creationId xmlns:a16="http://schemas.microsoft.com/office/drawing/2014/main" id="{FC1B8762-3CB3-8AE7-A746-E529788BCBDD}"/>
              </a:ext>
            </a:extLst>
          </p:cNvPr>
          <p:cNvSpPr>
            <a:spLocks noChangeAspect="1"/>
          </p:cNvSpPr>
          <p:nvPr/>
        </p:nvSpPr>
        <p:spPr>
          <a:xfrm>
            <a:off x="5535953" y="4601023"/>
            <a:ext cx="579896" cy="440498"/>
          </a:xfrm>
          <a:prstGeom prst="rightArrow">
            <a:avLst/>
          </a:prstGeom>
          <a:solidFill>
            <a:schemeClr val="tx2"/>
          </a:solidFill>
          <a:ln w="28575">
            <a:solidFill>
              <a:schemeClr val="tx2"/>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sz="1600">
              <a:latin typeface="+mj-lt"/>
            </a:endParaRPr>
          </a:p>
        </p:txBody>
      </p:sp>
    </p:spTree>
    <p:extLst>
      <p:ext uri="{BB962C8B-B14F-4D97-AF65-F5344CB8AC3E}">
        <p14:creationId xmlns:p14="http://schemas.microsoft.com/office/powerpoint/2010/main" val="3134388132"/>
      </p:ext>
    </p:extLst>
  </p:cSld>
  <p:clrMapOvr>
    <a:masterClrMapping/>
  </p:clrMapOvr>
  <p:extLst>
    <p:ext uri="{6950BFC3-D8DA-4A85-94F7-54DA5524770B}">
      <p188:commentRel xmlns:p188="http://schemas.microsoft.com/office/powerpoint/2018/8/main" xmlns=""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dirty="0"/>
              <a:t>Einstieg mit </a:t>
            </a:r>
            <a:r>
              <a:rPr lang="de-DE" dirty="0" err="1"/>
              <a:t>Mentimeter</a:t>
            </a:r>
            <a:r>
              <a:rPr lang="de-DE" dirty="0"/>
              <a:t>-Umfrage über das Handy:</a:t>
            </a:r>
            <a:br>
              <a:rPr lang="de-DE" dirty="0"/>
            </a:br>
            <a:r>
              <a:rPr lang="de-DE" dirty="0"/>
              <a:t>Handys direkt wieder</a:t>
            </a:r>
            <a:r>
              <a:rPr lang="de-DE" b="1" dirty="0"/>
              <a:t> wegpacken</a:t>
            </a:r>
            <a:br>
              <a:rPr lang="de-DE" b="1" dirty="0"/>
            </a:br>
            <a:endParaRPr lang="de-DE" b="1" dirty="0"/>
          </a:p>
          <a:p>
            <a:r>
              <a:rPr lang="de-DE" b="1" dirty="0"/>
              <a:t>Öffnen</a:t>
            </a:r>
            <a:r>
              <a:rPr lang="de-DE" dirty="0"/>
              <a:t> der Laptops </a:t>
            </a:r>
            <a:r>
              <a:rPr lang="de-DE" b="1" dirty="0"/>
              <a:t>nach</a:t>
            </a:r>
            <a:r>
              <a:rPr lang="de-DE" dirty="0"/>
              <a:t> den Erklärungen</a:t>
            </a:r>
            <a:br>
              <a:rPr lang="de-DE" dirty="0"/>
            </a:br>
            <a:r>
              <a:rPr lang="de-DE" b="1" dirty="0"/>
              <a:t>Schließen</a:t>
            </a:r>
            <a:r>
              <a:rPr lang="de-DE" dirty="0"/>
              <a:t> der Laptops nach der Bearbeitung</a:t>
            </a:r>
          </a:p>
          <a:p>
            <a:endParaRPr lang="de-DE" dirty="0"/>
          </a:p>
          <a:p>
            <a:r>
              <a:rPr lang="de-DE" dirty="0"/>
              <a:t>Während der Diskussion:</a:t>
            </a:r>
            <a:br>
              <a:rPr lang="de-DE" dirty="0"/>
            </a:br>
            <a:r>
              <a:rPr lang="de-DE" dirty="0"/>
              <a:t>Notieren, wer für welchen </a:t>
            </a:r>
            <a:r>
              <a:rPr lang="de-DE" b="1" dirty="0"/>
              <a:t>Standpunkt</a:t>
            </a:r>
            <a:r>
              <a:rPr lang="de-DE" dirty="0"/>
              <a:t> plädiert</a:t>
            </a:r>
          </a:p>
          <a:p>
            <a:endParaRPr lang="de-DE" dirty="0"/>
          </a:p>
          <a:p>
            <a:r>
              <a:rPr lang="de-DE" b="1" dirty="0"/>
              <a:t>Differenzierung</a:t>
            </a:r>
            <a:r>
              <a:rPr lang="de-DE" dirty="0"/>
              <a:t> nur </a:t>
            </a:r>
            <a:r>
              <a:rPr lang="de-DE" i="1" dirty="0"/>
              <a:t>für Schnelle</a:t>
            </a:r>
          </a:p>
          <a:p>
            <a:pPr marL="0" indent="0">
              <a:buNone/>
            </a:pPr>
            <a:r>
              <a:rPr lang="de-DE" b="1" i="1" dirty="0"/>
              <a:t>	</a:t>
            </a:r>
            <a:r>
              <a:rPr lang="de-DE" dirty="0"/>
              <a:t>Ideen?</a:t>
            </a:r>
          </a:p>
          <a:p>
            <a:endParaRPr lang="de-DE" dirty="0"/>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37</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Fürs nächste Mal..</a:t>
            </a:r>
          </a:p>
        </p:txBody>
      </p:sp>
      <p:sp>
        <p:nvSpPr>
          <p:cNvPr id="6" name="Pfeil: nach unten 5">
            <a:extLst>
              <a:ext uri="{FF2B5EF4-FFF2-40B4-BE49-F238E27FC236}">
                <a16:creationId xmlns:a16="http://schemas.microsoft.com/office/drawing/2014/main" id="{CF9C9399-6DA5-BBAA-9240-A89981C5DD62}"/>
              </a:ext>
            </a:extLst>
          </p:cNvPr>
          <p:cNvSpPr/>
          <p:nvPr/>
        </p:nvSpPr>
        <p:spPr>
          <a:xfrm rot="16200000">
            <a:off x="832941" y="5540418"/>
            <a:ext cx="441901" cy="435158"/>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418315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dirty="0"/>
              <a:t>Schüler*innen motiviert</a:t>
            </a:r>
          </a:p>
          <a:p>
            <a:r>
              <a:rPr lang="de-DE" dirty="0"/>
              <a:t>Diskussion sehr gut verlaufen</a:t>
            </a:r>
          </a:p>
          <a:p>
            <a:r>
              <a:rPr lang="de-DE" dirty="0"/>
              <a:t>„Verlust“ der Schüler*innen bei der Prozentrechnung</a:t>
            </a:r>
          </a:p>
          <a:p>
            <a:pPr marL="355579" lvl="1" indent="0">
              <a:buNone/>
            </a:pPr>
            <a:endParaRPr lang="de-DE" dirty="0"/>
          </a:p>
          <a:p>
            <a:endParaRPr lang="de-DE" dirty="0"/>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38</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Eindruck des Workshops</a:t>
            </a:r>
          </a:p>
        </p:txBody>
      </p:sp>
      <p:pic>
        <p:nvPicPr>
          <p:cNvPr id="7" name="Grafik 6">
            <a:extLst>
              <a:ext uri="{FF2B5EF4-FFF2-40B4-BE49-F238E27FC236}">
                <a16:creationId xmlns:a16="http://schemas.microsoft.com/office/drawing/2014/main" id="{2A881475-65F5-0072-37C9-927D0550FFDD}"/>
              </a:ext>
            </a:extLst>
          </p:cNvPr>
          <p:cNvPicPr>
            <a:picLocks noChangeAspect="1"/>
          </p:cNvPicPr>
          <p:nvPr/>
        </p:nvPicPr>
        <p:blipFill rotWithShape="1">
          <a:blip r:embed="rId3">
            <a:extLst>
              <a:ext uri="{28A0092B-C50C-407E-A947-70E740481C1C}">
                <a14:useLocalDpi xmlns:a14="http://schemas.microsoft.com/office/drawing/2010/main" val="0"/>
              </a:ext>
            </a:extLst>
          </a:blip>
          <a:srcRect l="19373" t="29292" r="18936" b="21889"/>
          <a:stretch/>
        </p:blipFill>
        <p:spPr>
          <a:xfrm>
            <a:off x="3209358" y="3644956"/>
            <a:ext cx="5773284" cy="2554941"/>
          </a:xfrm>
          <a:prstGeom prst="rect">
            <a:avLst/>
          </a:prstGeom>
        </p:spPr>
      </p:pic>
    </p:spTree>
    <p:extLst>
      <p:ext uri="{BB962C8B-B14F-4D97-AF65-F5344CB8AC3E}">
        <p14:creationId xmlns:p14="http://schemas.microsoft.com/office/powerpoint/2010/main" val="2086666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idx="1"/>
          </p:nvPr>
        </p:nvSpPr>
        <p:spPr/>
        <p:txBody>
          <a:bodyPr>
            <a:normAutofit/>
          </a:bodyPr>
          <a:lstStyle/>
          <a:p>
            <a:r>
              <a:rPr lang="de-DE" i="1" dirty="0"/>
              <a:t>„Ping-Pong“</a:t>
            </a:r>
            <a:r>
              <a:rPr lang="de-DE" b="1" i="1" dirty="0"/>
              <a:t> </a:t>
            </a:r>
            <a:r>
              <a:rPr lang="de-DE" dirty="0"/>
              <a:t>zwischen </a:t>
            </a:r>
            <a:r>
              <a:rPr lang="de-DE" b="1" dirty="0"/>
              <a:t>digitalen und analogen Phasen </a:t>
            </a:r>
            <a:r>
              <a:rPr lang="de-DE" dirty="0"/>
              <a:t>ist wichtig!</a:t>
            </a:r>
          </a:p>
          <a:p>
            <a:pPr marL="0" indent="0">
              <a:buNone/>
            </a:pPr>
            <a:endParaRPr lang="de-DE" dirty="0"/>
          </a:p>
          <a:p>
            <a:r>
              <a:rPr lang="de-DE" dirty="0"/>
              <a:t>Arbeit mit digitalen Medien erfordert viel </a:t>
            </a:r>
            <a:r>
              <a:rPr lang="de-DE" b="1" dirty="0"/>
              <a:t>Konzentration</a:t>
            </a:r>
          </a:p>
          <a:p>
            <a:pPr lvl="1"/>
            <a:r>
              <a:rPr lang="de-DE" dirty="0"/>
              <a:t>Wechsel zwischen den Medien</a:t>
            </a:r>
          </a:p>
          <a:p>
            <a:pPr lvl="1"/>
            <a:r>
              <a:rPr lang="de-DE" dirty="0"/>
              <a:t>Neue Umgebung</a:t>
            </a:r>
          </a:p>
          <a:p>
            <a:pPr lvl="1"/>
            <a:r>
              <a:rPr lang="de-DE" dirty="0"/>
              <a:t>Fehlerlösung</a:t>
            </a:r>
          </a:p>
          <a:p>
            <a:pPr lvl="1"/>
            <a:r>
              <a:rPr lang="de-DE" dirty="0"/>
              <a:t>Spontane Reaktion auf Probleme</a:t>
            </a:r>
          </a:p>
          <a:p>
            <a:pPr lvl="1"/>
            <a:r>
              <a:rPr lang="de-DE" dirty="0"/>
              <a:t>Unflexible(</a:t>
            </a:r>
            <a:r>
              <a:rPr lang="de-DE" dirty="0" err="1"/>
              <a:t>re</a:t>
            </a:r>
            <a:r>
              <a:rPr lang="de-DE" dirty="0"/>
              <a:t>) Gestaltung des Unterrichts</a:t>
            </a:r>
          </a:p>
          <a:p>
            <a:pPr marL="355579" lvl="1" indent="0">
              <a:buNone/>
            </a:pPr>
            <a:endParaRPr lang="de-DE" dirty="0"/>
          </a:p>
          <a:p>
            <a:endParaRPr lang="de-DE" dirty="0"/>
          </a:p>
          <a:p>
            <a:endParaRPr lang="de-DE" dirty="0"/>
          </a:p>
          <a:p>
            <a:pPr marL="355579" lvl="1" indent="0">
              <a:buNone/>
            </a:pPr>
            <a:endParaRPr lang="de-DE" dirty="0"/>
          </a:p>
        </p:txBody>
      </p:sp>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p:txBody>
          <a:bodyPr/>
          <a:lstStyle/>
          <a:p>
            <a:fld id="{61696EC4-B4CF-4701-AD06-A8439D6D8E12}" type="slidenum">
              <a:rPr lang="en-US" noProof="0" smtClean="0"/>
              <a:t>39</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p:txBody>
          <a:bodyPr/>
          <a:lstStyle/>
          <a:p>
            <a:r>
              <a:rPr lang="de-DE" dirty="0"/>
              <a:t>Reflektion – Was wir sonst noch mitnehmen</a:t>
            </a:r>
          </a:p>
        </p:txBody>
      </p:sp>
    </p:spTree>
    <p:extLst>
      <p:ext uri="{BB962C8B-B14F-4D97-AF65-F5344CB8AC3E}">
        <p14:creationId xmlns:p14="http://schemas.microsoft.com/office/powerpoint/2010/main" val="2056474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4</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Problemstellung</a:t>
            </a:r>
          </a:p>
        </p:txBody>
      </p:sp>
      <p:sp>
        <p:nvSpPr>
          <p:cNvPr id="11" name="Pfeil: nach unten 10">
            <a:extLst>
              <a:ext uri="{FF2B5EF4-FFF2-40B4-BE49-F238E27FC236}">
                <a16:creationId xmlns:a16="http://schemas.microsoft.com/office/drawing/2014/main" id="{16429FFD-43B0-29D4-F3FF-106E453F30DD}"/>
              </a:ext>
            </a:extLst>
          </p:cNvPr>
          <p:cNvSpPr/>
          <p:nvPr/>
        </p:nvSpPr>
        <p:spPr>
          <a:xfrm>
            <a:off x="5722647" y="3695644"/>
            <a:ext cx="581671" cy="576000"/>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extfeld 11">
            <a:extLst>
              <a:ext uri="{FF2B5EF4-FFF2-40B4-BE49-F238E27FC236}">
                <a16:creationId xmlns:a16="http://schemas.microsoft.com/office/drawing/2014/main" id="{7E47BAFC-82D3-1F1B-3674-CAA607BFCEC0}"/>
              </a:ext>
            </a:extLst>
          </p:cNvPr>
          <p:cNvSpPr txBox="1"/>
          <p:nvPr/>
        </p:nvSpPr>
        <p:spPr>
          <a:xfrm>
            <a:off x="7323883" y="1162011"/>
            <a:ext cx="1330814" cy="461665"/>
          </a:xfrm>
          <a:prstGeom prst="rect">
            <a:avLst/>
          </a:prstGeom>
          <a:noFill/>
        </p:spPr>
        <p:txBody>
          <a:bodyPr wrap="none" rtlCol="0">
            <a:spAutoFit/>
          </a:bodyPr>
          <a:lstStyle/>
          <a:p>
            <a:r>
              <a:rPr lang="de-DE" b="1" dirty="0"/>
              <a:t>10 Sitze</a:t>
            </a:r>
          </a:p>
        </p:txBody>
      </p:sp>
      <p:pic>
        <p:nvPicPr>
          <p:cNvPr id="19" name="Grafik 18">
            <a:extLst>
              <a:ext uri="{FF2B5EF4-FFF2-40B4-BE49-F238E27FC236}">
                <a16:creationId xmlns:a16="http://schemas.microsoft.com/office/drawing/2014/main" id="{0BC5B437-68F4-1643-133B-58F0886C20AF}"/>
              </a:ext>
            </a:extLst>
          </p:cNvPr>
          <p:cNvPicPr>
            <a:picLocks noChangeAspect="1"/>
          </p:cNvPicPr>
          <p:nvPr/>
        </p:nvPicPr>
        <p:blipFill rotWithShape="1">
          <a:blip r:embed="rId2"/>
          <a:srcRect l="20299" r="19488" b="42161"/>
          <a:stretch/>
        </p:blipFill>
        <p:spPr>
          <a:xfrm>
            <a:off x="1248938" y="4779809"/>
            <a:ext cx="2357455" cy="1510247"/>
          </a:xfrm>
          <a:prstGeom prst="rect">
            <a:avLst/>
          </a:prstGeom>
        </p:spPr>
      </p:pic>
      <p:pic>
        <p:nvPicPr>
          <p:cNvPr id="31" name="Grafik 30">
            <a:extLst>
              <a:ext uri="{FF2B5EF4-FFF2-40B4-BE49-F238E27FC236}">
                <a16:creationId xmlns:a16="http://schemas.microsoft.com/office/drawing/2014/main" id="{09E70E23-7639-F45E-B014-8CAD6A7233EE}"/>
              </a:ext>
            </a:extLst>
          </p:cNvPr>
          <p:cNvPicPr>
            <a:picLocks noChangeAspect="1"/>
          </p:cNvPicPr>
          <p:nvPr/>
        </p:nvPicPr>
        <p:blipFill rotWithShape="1">
          <a:blip r:embed="rId3"/>
          <a:srcRect l="20579" r="17024" b="40085"/>
          <a:stretch/>
        </p:blipFill>
        <p:spPr>
          <a:xfrm>
            <a:off x="4834320" y="4779808"/>
            <a:ext cx="2358326" cy="1510247"/>
          </a:xfrm>
          <a:prstGeom prst="rect">
            <a:avLst/>
          </a:prstGeom>
        </p:spPr>
      </p:pic>
      <p:pic>
        <p:nvPicPr>
          <p:cNvPr id="32" name="Grafik 31">
            <a:extLst>
              <a:ext uri="{FF2B5EF4-FFF2-40B4-BE49-F238E27FC236}">
                <a16:creationId xmlns:a16="http://schemas.microsoft.com/office/drawing/2014/main" id="{7C2D5366-F2DF-6648-3C24-F4EA55270300}"/>
              </a:ext>
            </a:extLst>
          </p:cNvPr>
          <p:cNvPicPr>
            <a:picLocks noChangeAspect="1"/>
          </p:cNvPicPr>
          <p:nvPr/>
        </p:nvPicPr>
        <p:blipFill rotWithShape="1">
          <a:blip r:embed="rId2"/>
          <a:srcRect l="20299" r="19488" b="42161"/>
          <a:stretch/>
        </p:blipFill>
        <p:spPr>
          <a:xfrm>
            <a:off x="8181843" y="4779807"/>
            <a:ext cx="2357455" cy="1510247"/>
          </a:xfrm>
          <a:prstGeom prst="rect">
            <a:avLst/>
          </a:prstGeom>
        </p:spPr>
      </p:pic>
      <p:sp>
        <p:nvSpPr>
          <p:cNvPr id="33" name="Textfeld 32">
            <a:extLst>
              <a:ext uri="{FF2B5EF4-FFF2-40B4-BE49-F238E27FC236}">
                <a16:creationId xmlns:a16="http://schemas.microsoft.com/office/drawing/2014/main" id="{2CF95E9D-A212-6C26-16D8-E4B8449CB702}"/>
              </a:ext>
            </a:extLst>
          </p:cNvPr>
          <p:cNvSpPr txBox="1"/>
          <p:nvPr/>
        </p:nvSpPr>
        <p:spPr>
          <a:xfrm>
            <a:off x="1641232" y="4318142"/>
            <a:ext cx="1572866" cy="461665"/>
          </a:xfrm>
          <a:prstGeom prst="rect">
            <a:avLst/>
          </a:prstGeom>
          <a:noFill/>
        </p:spPr>
        <p:txBody>
          <a:bodyPr wrap="none" rtlCol="0">
            <a:spAutoFit/>
          </a:bodyPr>
          <a:lstStyle/>
          <a:p>
            <a:r>
              <a:rPr lang="de-DE" b="1" dirty="0"/>
              <a:t>Niemeyer</a:t>
            </a:r>
          </a:p>
        </p:txBody>
      </p:sp>
      <p:sp>
        <p:nvSpPr>
          <p:cNvPr id="34" name="Textfeld 33">
            <a:extLst>
              <a:ext uri="{FF2B5EF4-FFF2-40B4-BE49-F238E27FC236}">
                <a16:creationId xmlns:a16="http://schemas.microsoft.com/office/drawing/2014/main" id="{82F27B47-1E54-DED1-CC7A-E1EA593DA50E}"/>
              </a:ext>
            </a:extLst>
          </p:cNvPr>
          <p:cNvSpPr txBox="1"/>
          <p:nvPr/>
        </p:nvSpPr>
        <p:spPr>
          <a:xfrm>
            <a:off x="5323230" y="4318141"/>
            <a:ext cx="1380506" cy="461665"/>
          </a:xfrm>
          <a:prstGeom prst="rect">
            <a:avLst/>
          </a:prstGeom>
          <a:noFill/>
        </p:spPr>
        <p:txBody>
          <a:bodyPr wrap="none" rtlCol="0">
            <a:spAutoFit/>
          </a:bodyPr>
          <a:lstStyle/>
          <a:p>
            <a:r>
              <a:rPr lang="de-DE" b="1" dirty="0" err="1"/>
              <a:t>D‘Hondt</a:t>
            </a:r>
            <a:endParaRPr lang="de-DE" b="1" dirty="0"/>
          </a:p>
        </p:txBody>
      </p:sp>
      <p:sp>
        <p:nvSpPr>
          <p:cNvPr id="35" name="Textfeld 34">
            <a:extLst>
              <a:ext uri="{FF2B5EF4-FFF2-40B4-BE49-F238E27FC236}">
                <a16:creationId xmlns:a16="http://schemas.microsoft.com/office/drawing/2014/main" id="{D2A5AAEA-76BE-F25D-7E57-6B3071349B35}"/>
              </a:ext>
            </a:extLst>
          </p:cNvPr>
          <p:cNvSpPr txBox="1"/>
          <p:nvPr/>
        </p:nvSpPr>
        <p:spPr>
          <a:xfrm>
            <a:off x="8302427" y="4318140"/>
            <a:ext cx="2116285" cy="461665"/>
          </a:xfrm>
          <a:prstGeom prst="rect">
            <a:avLst/>
          </a:prstGeom>
          <a:noFill/>
        </p:spPr>
        <p:txBody>
          <a:bodyPr wrap="none" rtlCol="0">
            <a:spAutoFit/>
          </a:bodyPr>
          <a:lstStyle/>
          <a:p>
            <a:r>
              <a:rPr lang="de-DE" sz="2400" b="1" dirty="0">
                <a:solidFill>
                  <a:schemeClr val="tx1"/>
                </a:solidFill>
                <a:sym typeface="Nunito"/>
              </a:rPr>
              <a:t>Sainte-</a:t>
            </a:r>
            <a:r>
              <a:rPr lang="de-DE" sz="2400" b="1" dirty="0" err="1">
                <a:solidFill>
                  <a:schemeClr val="tx1"/>
                </a:solidFill>
                <a:sym typeface="Nunito"/>
              </a:rPr>
              <a:t>Laguë</a:t>
            </a:r>
            <a:endParaRPr lang="de-DE" b="1" dirty="0"/>
          </a:p>
        </p:txBody>
      </p:sp>
      <p:sp>
        <p:nvSpPr>
          <p:cNvPr id="36" name="Pfeil: nach unten 35">
            <a:extLst>
              <a:ext uri="{FF2B5EF4-FFF2-40B4-BE49-F238E27FC236}">
                <a16:creationId xmlns:a16="http://schemas.microsoft.com/office/drawing/2014/main" id="{2304464F-922D-0435-7111-7FB0705316C5}"/>
              </a:ext>
            </a:extLst>
          </p:cNvPr>
          <p:cNvSpPr/>
          <p:nvPr/>
        </p:nvSpPr>
        <p:spPr>
          <a:xfrm rot="3364069">
            <a:off x="3315556" y="3637188"/>
            <a:ext cx="581671" cy="692913"/>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Pfeil: nach unten 36">
            <a:extLst>
              <a:ext uri="{FF2B5EF4-FFF2-40B4-BE49-F238E27FC236}">
                <a16:creationId xmlns:a16="http://schemas.microsoft.com/office/drawing/2014/main" id="{5584D912-8B94-8541-2DCA-4232F310A04F}"/>
              </a:ext>
            </a:extLst>
          </p:cNvPr>
          <p:cNvSpPr/>
          <p:nvPr/>
        </p:nvSpPr>
        <p:spPr>
          <a:xfrm rot="18235931" flipH="1">
            <a:off x="7679937" y="3676149"/>
            <a:ext cx="581671" cy="692913"/>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8" name="Grafik 37">
            <a:extLst>
              <a:ext uri="{FF2B5EF4-FFF2-40B4-BE49-F238E27FC236}">
                <a16:creationId xmlns:a16="http://schemas.microsoft.com/office/drawing/2014/main" id="{F827C288-8378-5985-D035-56C2D1D02F46}"/>
              </a:ext>
            </a:extLst>
          </p:cNvPr>
          <p:cNvPicPr>
            <a:picLocks noChangeAspect="1"/>
          </p:cNvPicPr>
          <p:nvPr/>
        </p:nvPicPr>
        <p:blipFill>
          <a:blip r:embed="rId4"/>
          <a:stretch>
            <a:fillRect/>
          </a:stretch>
        </p:blipFill>
        <p:spPr>
          <a:xfrm>
            <a:off x="4085119" y="1159001"/>
            <a:ext cx="3356800" cy="2237028"/>
          </a:xfrm>
          <a:prstGeom prst="rect">
            <a:avLst/>
          </a:prstGeom>
        </p:spPr>
      </p:pic>
      <p:sp>
        <p:nvSpPr>
          <p:cNvPr id="39" name="Pfeil: nach unten 38">
            <a:extLst>
              <a:ext uri="{FF2B5EF4-FFF2-40B4-BE49-F238E27FC236}">
                <a16:creationId xmlns:a16="http://schemas.microsoft.com/office/drawing/2014/main" id="{586BD300-9F7E-1C1E-C855-2D4A662D5C04}"/>
              </a:ext>
            </a:extLst>
          </p:cNvPr>
          <p:cNvSpPr/>
          <p:nvPr/>
        </p:nvSpPr>
        <p:spPr>
          <a:xfrm rot="16200000">
            <a:off x="6801453" y="1137451"/>
            <a:ext cx="341839" cy="537273"/>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396337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extLst>
    <p:ext uri="{6950BFC3-D8DA-4A85-94F7-54DA5524770B}">
      <p188:commentRel xmlns:p188="http://schemas.microsoft.com/office/powerpoint/2018/8/main" xmlns="" r:id="rId5"/>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40</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Fazit</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2567042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92F6E8-3B43-F42E-E7A6-3FD435D3648D}"/>
              </a:ext>
            </a:extLst>
          </p:cNvPr>
          <p:cNvSpPr>
            <a:spLocks noGrp="1"/>
          </p:cNvSpPr>
          <p:nvPr>
            <p:ph sz="half" idx="1"/>
          </p:nvPr>
        </p:nvSpPr>
        <p:spPr>
          <a:xfrm>
            <a:off x="533400" y="1583512"/>
            <a:ext cx="5486400" cy="4593452"/>
          </a:xfrm>
        </p:spPr>
        <p:txBody>
          <a:bodyPr>
            <a:normAutofit/>
          </a:bodyPr>
          <a:lstStyle/>
          <a:p>
            <a:pPr marL="0" indent="0"/>
            <a:endParaRPr lang="de-DE"/>
          </a:p>
          <a:p>
            <a:endParaRPr lang="de-DE" dirty="0"/>
          </a:p>
          <a:p>
            <a:endParaRPr lang="de-DE" dirty="0"/>
          </a:p>
          <a:p>
            <a:pPr marL="355579" lvl="1" indent="0"/>
            <a:endParaRPr lang="de-DE" sz="2600"/>
          </a:p>
        </p:txBody>
      </p:sp>
      <p:pic>
        <p:nvPicPr>
          <p:cNvPr id="7" name="Grafik 6" descr="Engelsgesichtskontur mit einfarbiger Füllung">
            <a:extLst>
              <a:ext uri="{FF2B5EF4-FFF2-40B4-BE49-F238E27FC236}">
                <a16:creationId xmlns:a16="http://schemas.microsoft.com/office/drawing/2014/main" id="{EC7F4595-19B6-63D4-10E5-958914FF299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l="8481" t="8482" r="8403" b="8921"/>
          <a:stretch/>
        </p:blipFill>
        <p:spPr>
          <a:xfrm>
            <a:off x="4195948" y="1583512"/>
            <a:ext cx="3800103" cy="3776353"/>
          </a:xfrm>
          <a:prstGeom prst="ellipse">
            <a:avLst/>
          </a:prstGeom>
        </p:spPr>
      </p:pic>
      <p:sp>
        <p:nvSpPr>
          <p:cNvPr id="3" name="Datumsplatzhalter 2">
            <a:extLst>
              <a:ext uri="{FF2B5EF4-FFF2-40B4-BE49-F238E27FC236}">
                <a16:creationId xmlns:a16="http://schemas.microsoft.com/office/drawing/2014/main" id="{878A1E59-9A49-B873-F2D6-6281B4AEDD1E}"/>
              </a:ext>
            </a:extLst>
          </p:cNvPr>
          <p:cNvSpPr>
            <a:spLocks noGrp="1"/>
          </p:cNvSpPr>
          <p:nvPr>
            <p:ph type="dt" sz="half" idx="10"/>
          </p:nvPr>
        </p:nvSpPr>
        <p:spPr>
          <a:xfrm>
            <a:off x="836313" y="6329811"/>
            <a:ext cx="1370340" cy="528189"/>
          </a:xfrm>
        </p:spPr>
        <p:txBody>
          <a:bodyPr anchor="ctr">
            <a:normAutofit/>
          </a:bodyPr>
          <a:lstStyle/>
          <a:p>
            <a:pPr>
              <a:spcAft>
                <a:spcPts val="600"/>
              </a:spcAft>
            </a:pPr>
            <a:fld id="{0A9BFA6A-9A63-4E2D-92C0-C77BFA750EDB}" type="datetime1">
              <a:rPr lang="de-DE" noProof="0" smtClean="0"/>
              <a:pPr>
                <a:spcAft>
                  <a:spcPts val="600"/>
                </a:spcAft>
              </a:pPr>
              <a:t>13.07.2023</a:t>
            </a:fld>
            <a:endParaRPr lang="en-US" noProof="0"/>
          </a:p>
        </p:txBody>
      </p:sp>
      <p:sp>
        <p:nvSpPr>
          <p:cNvPr id="4" name="Foliennummernplatzhalter 3">
            <a:extLst>
              <a:ext uri="{FF2B5EF4-FFF2-40B4-BE49-F238E27FC236}">
                <a16:creationId xmlns:a16="http://schemas.microsoft.com/office/drawing/2014/main" id="{36418EC2-2520-A6A2-B272-59F90353FB1C}"/>
              </a:ext>
            </a:extLst>
          </p:cNvPr>
          <p:cNvSpPr>
            <a:spLocks noGrp="1"/>
          </p:cNvSpPr>
          <p:nvPr>
            <p:ph type="sldNum" sz="quarter" idx="12"/>
          </p:nvPr>
        </p:nvSpPr>
        <p:spPr>
          <a:xfrm>
            <a:off x="288000" y="6329811"/>
            <a:ext cx="435157" cy="528189"/>
          </a:xfrm>
        </p:spPr>
        <p:txBody>
          <a:bodyPr anchor="ctr">
            <a:normAutofit/>
          </a:bodyPr>
          <a:lstStyle/>
          <a:p>
            <a:pPr>
              <a:spcAft>
                <a:spcPts val="600"/>
              </a:spcAft>
            </a:pPr>
            <a:fld id="{61696EC4-B4CF-4701-AD06-A8439D6D8E12}" type="slidenum">
              <a:rPr lang="en-US" noProof="0" smtClean="0"/>
              <a:pPr>
                <a:spcAft>
                  <a:spcPts val="600"/>
                </a:spcAft>
              </a:pPr>
              <a:t>41</a:t>
            </a:fld>
            <a:endParaRPr lang="en-US" noProof="0"/>
          </a:p>
        </p:txBody>
      </p:sp>
      <p:sp>
        <p:nvSpPr>
          <p:cNvPr id="5" name="Titel 4">
            <a:extLst>
              <a:ext uri="{FF2B5EF4-FFF2-40B4-BE49-F238E27FC236}">
                <a16:creationId xmlns:a16="http://schemas.microsoft.com/office/drawing/2014/main" id="{7E12B488-740D-5D18-8ACD-BF61E58ACAAE}"/>
              </a:ext>
            </a:extLst>
          </p:cNvPr>
          <p:cNvSpPr>
            <a:spLocks noGrp="1"/>
          </p:cNvSpPr>
          <p:nvPr>
            <p:ph type="title"/>
          </p:nvPr>
        </p:nvSpPr>
        <p:spPr>
          <a:xfrm>
            <a:off x="528000" y="394871"/>
            <a:ext cx="9158904" cy="767748"/>
          </a:xfrm>
        </p:spPr>
        <p:txBody>
          <a:bodyPr anchor="b">
            <a:normAutofit/>
          </a:bodyPr>
          <a:lstStyle/>
          <a:p>
            <a:r>
              <a:rPr lang="de-DE" dirty="0"/>
              <a:t>Fazit</a:t>
            </a:r>
          </a:p>
        </p:txBody>
      </p:sp>
      <p:sp>
        <p:nvSpPr>
          <p:cNvPr id="8" name="Inhaltsplatzhalter 1">
            <a:extLst>
              <a:ext uri="{FF2B5EF4-FFF2-40B4-BE49-F238E27FC236}">
                <a16:creationId xmlns:a16="http://schemas.microsoft.com/office/drawing/2014/main" id="{EE002FDD-06A4-1A9D-4A38-2FBD1D29B0BE}"/>
              </a:ext>
            </a:extLst>
          </p:cNvPr>
          <p:cNvSpPr txBox="1">
            <a:spLocks/>
          </p:cNvSpPr>
          <p:nvPr/>
        </p:nvSpPr>
        <p:spPr>
          <a:xfrm>
            <a:off x="533400" y="1583512"/>
            <a:ext cx="11125200" cy="4486472"/>
          </a:xfrm>
          <a:prstGeom prst="rect">
            <a:avLst/>
          </a:prstGeom>
        </p:spPr>
        <p:txBody>
          <a:bodyPr vert="horz" lIns="0" tIns="0" rIns="0" bIns="0" rtlCol="0">
            <a:normAutofit/>
          </a:bodyPr>
          <a:lstStyle>
            <a:lvl1pPr marL="271448" indent="-271448" algn="l" defTabSz="914347" rtl="0" eaLnBrk="1" latinLnBrk="0" hangingPunct="1">
              <a:lnSpc>
                <a:spcPct val="90000"/>
              </a:lnSpc>
              <a:spcBef>
                <a:spcPts val="480"/>
              </a:spcBef>
              <a:buSzPct val="88000"/>
              <a:buFontTx/>
              <a:buBlip>
                <a:blip r:embed="rId5"/>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5"/>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5"/>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5"/>
              </a:buBlip>
              <a:defRPr sz="18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5"/>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55579" lvl="1" indent="0">
              <a:buFontTx/>
              <a:buNone/>
            </a:pPr>
            <a:endParaRPr lang="de-DE" dirty="0"/>
          </a:p>
        </p:txBody>
      </p:sp>
    </p:spTree>
    <p:extLst>
      <p:ext uri="{BB962C8B-B14F-4D97-AF65-F5344CB8AC3E}">
        <p14:creationId xmlns:p14="http://schemas.microsoft.com/office/powerpoint/2010/main" val="1594285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5</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Problemstellung - Sitzzuwachsparadoxon</a:t>
            </a:r>
          </a:p>
        </p:txBody>
      </p:sp>
      <p:sp>
        <p:nvSpPr>
          <p:cNvPr id="12" name="Textfeld 11">
            <a:extLst>
              <a:ext uri="{FF2B5EF4-FFF2-40B4-BE49-F238E27FC236}">
                <a16:creationId xmlns:a16="http://schemas.microsoft.com/office/drawing/2014/main" id="{7E47BAFC-82D3-1F1B-3674-CAA607BFCEC0}"/>
              </a:ext>
            </a:extLst>
          </p:cNvPr>
          <p:cNvSpPr txBox="1"/>
          <p:nvPr/>
        </p:nvSpPr>
        <p:spPr>
          <a:xfrm>
            <a:off x="5034897" y="2847497"/>
            <a:ext cx="1330814" cy="461665"/>
          </a:xfrm>
          <a:prstGeom prst="rect">
            <a:avLst/>
          </a:prstGeom>
          <a:noFill/>
        </p:spPr>
        <p:txBody>
          <a:bodyPr wrap="none" rtlCol="0">
            <a:spAutoFit/>
          </a:bodyPr>
          <a:lstStyle/>
          <a:p>
            <a:r>
              <a:rPr lang="de-DE" b="1" dirty="0"/>
              <a:t>10 Sitze</a:t>
            </a:r>
          </a:p>
        </p:txBody>
      </p:sp>
      <p:pic>
        <p:nvPicPr>
          <p:cNvPr id="19" name="Grafik 18">
            <a:extLst>
              <a:ext uri="{FF2B5EF4-FFF2-40B4-BE49-F238E27FC236}">
                <a16:creationId xmlns:a16="http://schemas.microsoft.com/office/drawing/2014/main" id="{0BC5B437-68F4-1643-133B-58F0886C20AF}"/>
              </a:ext>
            </a:extLst>
          </p:cNvPr>
          <p:cNvPicPr>
            <a:picLocks noChangeAspect="1"/>
          </p:cNvPicPr>
          <p:nvPr/>
        </p:nvPicPr>
        <p:blipFill rotWithShape="1">
          <a:blip r:embed="rId2"/>
          <a:srcRect l="20299" r="19488" b="42161"/>
          <a:stretch/>
        </p:blipFill>
        <p:spPr>
          <a:xfrm>
            <a:off x="6926040" y="2368975"/>
            <a:ext cx="2357455" cy="1510247"/>
          </a:xfrm>
          <a:prstGeom prst="rect">
            <a:avLst/>
          </a:prstGeom>
        </p:spPr>
      </p:pic>
      <p:sp>
        <p:nvSpPr>
          <p:cNvPr id="33" name="Textfeld 32">
            <a:extLst>
              <a:ext uri="{FF2B5EF4-FFF2-40B4-BE49-F238E27FC236}">
                <a16:creationId xmlns:a16="http://schemas.microsoft.com/office/drawing/2014/main" id="{2CF95E9D-A212-6C26-16D8-E4B8449CB702}"/>
              </a:ext>
            </a:extLst>
          </p:cNvPr>
          <p:cNvSpPr txBox="1"/>
          <p:nvPr/>
        </p:nvSpPr>
        <p:spPr>
          <a:xfrm>
            <a:off x="7318334" y="1887072"/>
            <a:ext cx="1572866" cy="461665"/>
          </a:xfrm>
          <a:prstGeom prst="rect">
            <a:avLst/>
          </a:prstGeom>
          <a:noFill/>
        </p:spPr>
        <p:txBody>
          <a:bodyPr wrap="none" rtlCol="0">
            <a:spAutoFit/>
          </a:bodyPr>
          <a:lstStyle/>
          <a:p>
            <a:r>
              <a:rPr lang="de-DE" b="1" dirty="0"/>
              <a:t>Niemeyer</a:t>
            </a:r>
          </a:p>
        </p:txBody>
      </p:sp>
      <p:pic>
        <p:nvPicPr>
          <p:cNvPr id="38" name="Grafik 37">
            <a:extLst>
              <a:ext uri="{FF2B5EF4-FFF2-40B4-BE49-F238E27FC236}">
                <a16:creationId xmlns:a16="http://schemas.microsoft.com/office/drawing/2014/main" id="{F827C288-8378-5985-D035-56C2D1D02F46}"/>
              </a:ext>
            </a:extLst>
          </p:cNvPr>
          <p:cNvPicPr>
            <a:picLocks noChangeAspect="1"/>
          </p:cNvPicPr>
          <p:nvPr/>
        </p:nvPicPr>
        <p:blipFill>
          <a:blip r:embed="rId3"/>
          <a:stretch>
            <a:fillRect/>
          </a:stretch>
        </p:blipFill>
        <p:spPr>
          <a:xfrm>
            <a:off x="503421" y="2832107"/>
            <a:ext cx="3356800" cy="2237028"/>
          </a:xfrm>
          <a:prstGeom prst="rect">
            <a:avLst/>
          </a:prstGeom>
        </p:spPr>
      </p:pic>
      <p:sp>
        <p:nvSpPr>
          <p:cNvPr id="39" name="Pfeil: nach unten 38">
            <a:extLst>
              <a:ext uri="{FF2B5EF4-FFF2-40B4-BE49-F238E27FC236}">
                <a16:creationId xmlns:a16="http://schemas.microsoft.com/office/drawing/2014/main" id="{586BD300-9F7E-1C1E-C855-2D4A662D5C04}"/>
              </a:ext>
            </a:extLst>
          </p:cNvPr>
          <p:cNvSpPr/>
          <p:nvPr/>
        </p:nvSpPr>
        <p:spPr>
          <a:xfrm rot="16200000">
            <a:off x="4518267" y="2815031"/>
            <a:ext cx="341839" cy="537273"/>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extfeld 1">
            <a:extLst>
              <a:ext uri="{FF2B5EF4-FFF2-40B4-BE49-F238E27FC236}">
                <a16:creationId xmlns:a16="http://schemas.microsoft.com/office/drawing/2014/main" id="{BC73B9D6-9463-7EED-E621-3BD827BEEED8}"/>
              </a:ext>
            </a:extLst>
          </p:cNvPr>
          <p:cNvSpPr txBox="1"/>
          <p:nvPr/>
        </p:nvSpPr>
        <p:spPr>
          <a:xfrm>
            <a:off x="5034897" y="4643244"/>
            <a:ext cx="1313821" cy="461665"/>
          </a:xfrm>
          <a:prstGeom prst="rect">
            <a:avLst/>
          </a:prstGeom>
          <a:noFill/>
        </p:spPr>
        <p:txBody>
          <a:bodyPr wrap="none" rtlCol="0">
            <a:spAutoFit/>
          </a:bodyPr>
          <a:lstStyle/>
          <a:p>
            <a:r>
              <a:rPr lang="de-DE" b="1" dirty="0"/>
              <a:t>11 Sitze</a:t>
            </a:r>
          </a:p>
        </p:txBody>
      </p:sp>
      <p:sp>
        <p:nvSpPr>
          <p:cNvPr id="6" name="Pfeil: nach unten 5">
            <a:extLst>
              <a:ext uri="{FF2B5EF4-FFF2-40B4-BE49-F238E27FC236}">
                <a16:creationId xmlns:a16="http://schemas.microsoft.com/office/drawing/2014/main" id="{E8F488D0-0BB3-A291-D1B7-E344931DCA0D}"/>
              </a:ext>
            </a:extLst>
          </p:cNvPr>
          <p:cNvSpPr/>
          <p:nvPr/>
        </p:nvSpPr>
        <p:spPr>
          <a:xfrm rot="16200000">
            <a:off x="4518267" y="4610778"/>
            <a:ext cx="341839" cy="537273"/>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6" name="Grafik 15">
            <a:extLst>
              <a:ext uri="{FF2B5EF4-FFF2-40B4-BE49-F238E27FC236}">
                <a16:creationId xmlns:a16="http://schemas.microsoft.com/office/drawing/2014/main" id="{D98C2698-4176-CD00-BF54-4428CEDBAE05}"/>
              </a:ext>
            </a:extLst>
          </p:cNvPr>
          <p:cNvPicPr>
            <a:picLocks noChangeAspect="1"/>
          </p:cNvPicPr>
          <p:nvPr/>
        </p:nvPicPr>
        <p:blipFill rotWithShape="1">
          <a:blip r:embed="rId4"/>
          <a:srcRect l="20579" r="15604" b="41693"/>
          <a:stretch/>
        </p:blipFill>
        <p:spPr>
          <a:xfrm>
            <a:off x="6914165" y="4055527"/>
            <a:ext cx="2478474" cy="1510248"/>
          </a:xfrm>
          <a:prstGeom prst="rect">
            <a:avLst/>
          </a:prstGeom>
        </p:spPr>
      </p:pic>
    </p:spTree>
    <p:extLst>
      <p:ext uri="{BB962C8B-B14F-4D97-AF65-F5344CB8AC3E}">
        <p14:creationId xmlns:p14="http://schemas.microsoft.com/office/powerpoint/2010/main" val="368900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6</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Problemstellung – Vergleich der Verfahren</a:t>
            </a:r>
          </a:p>
        </p:txBody>
      </p:sp>
      <p:pic>
        <p:nvPicPr>
          <p:cNvPr id="2" name="Grafik 1">
            <a:extLst>
              <a:ext uri="{FF2B5EF4-FFF2-40B4-BE49-F238E27FC236}">
                <a16:creationId xmlns:a16="http://schemas.microsoft.com/office/drawing/2014/main" id="{BC947FC6-B944-F8B3-0EB4-14A77F7BA24A}"/>
              </a:ext>
            </a:extLst>
          </p:cNvPr>
          <p:cNvPicPr>
            <a:picLocks noChangeAspect="1"/>
          </p:cNvPicPr>
          <p:nvPr/>
        </p:nvPicPr>
        <p:blipFill>
          <a:blip r:embed="rId2"/>
          <a:stretch>
            <a:fillRect/>
          </a:stretch>
        </p:blipFill>
        <p:spPr>
          <a:xfrm>
            <a:off x="4090783" y="1162619"/>
            <a:ext cx="4010434" cy="2666608"/>
          </a:xfrm>
          <a:prstGeom prst="rect">
            <a:avLst/>
          </a:prstGeom>
        </p:spPr>
      </p:pic>
      <p:sp>
        <p:nvSpPr>
          <p:cNvPr id="12" name="Pfeil: nach unten 11">
            <a:extLst>
              <a:ext uri="{FF2B5EF4-FFF2-40B4-BE49-F238E27FC236}">
                <a16:creationId xmlns:a16="http://schemas.microsoft.com/office/drawing/2014/main" id="{F6FAD902-4E44-0797-4963-F01CBE068265}"/>
              </a:ext>
            </a:extLst>
          </p:cNvPr>
          <p:cNvSpPr/>
          <p:nvPr/>
        </p:nvSpPr>
        <p:spPr>
          <a:xfrm>
            <a:off x="5722647" y="3755019"/>
            <a:ext cx="581671" cy="576000"/>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Textfeld 15">
            <a:extLst>
              <a:ext uri="{FF2B5EF4-FFF2-40B4-BE49-F238E27FC236}">
                <a16:creationId xmlns:a16="http://schemas.microsoft.com/office/drawing/2014/main" id="{F9FDC84C-75EB-6F1D-4A16-3B0C841D87FD}"/>
              </a:ext>
            </a:extLst>
          </p:cNvPr>
          <p:cNvSpPr txBox="1"/>
          <p:nvPr/>
        </p:nvSpPr>
        <p:spPr>
          <a:xfrm>
            <a:off x="1641232" y="4330017"/>
            <a:ext cx="1572866" cy="461665"/>
          </a:xfrm>
          <a:prstGeom prst="rect">
            <a:avLst/>
          </a:prstGeom>
          <a:noFill/>
        </p:spPr>
        <p:txBody>
          <a:bodyPr wrap="none" rtlCol="0">
            <a:spAutoFit/>
          </a:bodyPr>
          <a:lstStyle/>
          <a:p>
            <a:r>
              <a:rPr lang="de-DE" b="1" dirty="0"/>
              <a:t>Niemeyer</a:t>
            </a:r>
          </a:p>
        </p:txBody>
      </p:sp>
      <p:sp>
        <p:nvSpPr>
          <p:cNvPr id="17" name="Textfeld 16">
            <a:extLst>
              <a:ext uri="{FF2B5EF4-FFF2-40B4-BE49-F238E27FC236}">
                <a16:creationId xmlns:a16="http://schemas.microsoft.com/office/drawing/2014/main" id="{9D141CD7-D7E6-C30E-56D3-C455FAD267D5}"/>
              </a:ext>
            </a:extLst>
          </p:cNvPr>
          <p:cNvSpPr txBox="1"/>
          <p:nvPr/>
        </p:nvSpPr>
        <p:spPr>
          <a:xfrm>
            <a:off x="5323230" y="4330016"/>
            <a:ext cx="1380506" cy="461665"/>
          </a:xfrm>
          <a:prstGeom prst="rect">
            <a:avLst/>
          </a:prstGeom>
          <a:noFill/>
        </p:spPr>
        <p:txBody>
          <a:bodyPr wrap="none" rtlCol="0">
            <a:spAutoFit/>
          </a:bodyPr>
          <a:lstStyle/>
          <a:p>
            <a:r>
              <a:rPr lang="de-DE" b="1" dirty="0" err="1"/>
              <a:t>D‘Hondt</a:t>
            </a:r>
            <a:endParaRPr lang="de-DE" b="1" dirty="0"/>
          </a:p>
        </p:txBody>
      </p:sp>
      <p:sp>
        <p:nvSpPr>
          <p:cNvPr id="18" name="Textfeld 17">
            <a:extLst>
              <a:ext uri="{FF2B5EF4-FFF2-40B4-BE49-F238E27FC236}">
                <a16:creationId xmlns:a16="http://schemas.microsoft.com/office/drawing/2014/main" id="{880A6C40-C2D7-C58E-E26E-F604A63F3343}"/>
              </a:ext>
            </a:extLst>
          </p:cNvPr>
          <p:cNvSpPr txBox="1"/>
          <p:nvPr/>
        </p:nvSpPr>
        <p:spPr>
          <a:xfrm>
            <a:off x="8302427" y="4330015"/>
            <a:ext cx="2116285" cy="461665"/>
          </a:xfrm>
          <a:prstGeom prst="rect">
            <a:avLst/>
          </a:prstGeom>
          <a:noFill/>
        </p:spPr>
        <p:txBody>
          <a:bodyPr wrap="none" rtlCol="0">
            <a:spAutoFit/>
          </a:bodyPr>
          <a:lstStyle/>
          <a:p>
            <a:r>
              <a:rPr lang="de-DE" sz="2400" b="1" dirty="0">
                <a:solidFill>
                  <a:schemeClr val="tx1"/>
                </a:solidFill>
                <a:sym typeface="Nunito"/>
              </a:rPr>
              <a:t>Sainte-</a:t>
            </a:r>
            <a:r>
              <a:rPr lang="de-DE" sz="2400" b="1" dirty="0" err="1">
                <a:solidFill>
                  <a:schemeClr val="tx1"/>
                </a:solidFill>
                <a:sym typeface="Nunito"/>
              </a:rPr>
              <a:t>Laguë</a:t>
            </a:r>
            <a:endParaRPr lang="de-DE" b="1" dirty="0"/>
          </a:p>
        </p:txBody>
      </p:sp>
      <p:sp>
        <p:nvSpPr>
          <p:cNvPr id="19" name="Pfeil: nach unten 18">
            <a:extLst>
              <a:ext uri="{FF2B5EF4-FFF2-40B4-BE49-F238E27FC236}">
                <a16:creationId xmlns:a16="http://schemas.microsoft.com/office/drawing/2014/main" id="{825AC025-AABC-1846-0E4F-F2E3145BBBFA}"/>
              </a:ext>
            </a:extLst>
          </p:cNvPr>
          <p:cNvSpPr/>
          <p:nvPr/>
        </p:nvSpPr>
        <p:spPr>
          <a:xfrm rot="3364069">
            <a:off x="3315556" y="3696563"/>
            <a:ext cx="581671" cy="692913"/>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unten 19">
            <a:extLst>
              <a:ext uri="{FF2B5EF4-FFF2-40B4-BE49-F238E27FC236}">
                <a16:creationId xmlns:a16="http://schemas.microsoft.com/office/drawing/2014/main" id="{D2FE45E5-1B71-E1F0-C662-1AEDF2160651}"/>
              </a:ext>
            </a:extLst>
          </p:cNvPr>
          <p:cNvSpPr/>
          <p:nvPr/>
        </p:nvSpPr>
        <p:spPr>
          <a:xfrm rot="18235931" flipH="1">
            <a:off x="7679937" y="3735524"/>
            <a:ext cx="581671" cy="692913"/>
          </a:xfrm>
          <a:prstGeom prst="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D2591B87-ACBC-5BB4-66EB-2C5F5583EFEA}"/>
              </a:ext>
            </a:extLst>
          </p:cNvPr>
          <p:cNvPicPr>
            <a:picLocks noChangeAspect="1"/>
          </p:cNvPicPr>
          <p:nvPr/>
        </p:nvPicPr>
        <p:blipFill rotWithShape="1">
          <a:blip r:embed="rId3"/>
          <a:srcRect l="23561" t="8277" r="22910" b="39193"/>
          <a:stretch/>
        </p:blipFill>
        <p:spPr>
          <a:xfrm>
            <a:off x="1267246" y="4802215"/>
            <a:ext cx="2320838" cy="1518952"/>
          </a:xfrm>
          <a:prstGeom prst="rect">
            <a:avLst/>
          </a:prstGeom>
        </p:spPr>
      </p:pic>
      <p:pic>
        <p:nvPicPr>
          <p:cNvPr id="23" name="Grafik 22">
            <a:extLst>
              <a:ext uri="{FF2B5EF4-FFF2-40B4-BE49-F238E27FC236}">
                <a16:creationId xmlns:a16="http://schemas.microsoft.com/office/drawing/2014/main" id="{B6FF1515-8C28-0A59-FF5A-6EF991B0CB7A}"/>
              </a:ext>
            </a:extLst>
          </p:cNvPr>
          <p:cNvPicPr>
            <a:picLocks noChangeAspect="1"/>
          </p:cNvPicPr>
          <p:nvPr/>
        </p:nvPicPr>
        <p:blipFill rotWithShape="1">
          <a:blip r:embed="rId4"/>
          <a:srcRect l="23230" t="8183" r="22869" b="39363"/>
          <a:stretch/>
        </p:blipFill>
        <p:spPr>
          <a:xfrm>
            <a:off x="8230180" y="4815430"/>
            <a:ext cx="2260778" cy="1466196"/>
          </a:xfrm>
          <a:prstGeom prst="rect">
            <a:avLst/>
          </a:prstGeom>
        </p:spPr>
      </p:pic>
      <p:pic>
        <p:nvPicPr>
          <p:cNvPr id="25" name="Grafik 24">
            <a:extLst>
              <a:ext uri="{FF2B5EF4-FFF2-40B4-BE49-F238E27FC236}">
                <a16:creationId xmlns:a16="http://schemas.microsoft.com/office/drawing/2014/main" id="{8FADB556-4C60-CBE9-D73B-9C2113077250}"/>
              </a:ext>
            </a:extLst>
          </p:cNvPr>
          <p:cNvPicPr>
            <a:picLocks noChangeAspect="1"/>
          </p:cNvPicPr>
          <p:nvPr/>
        </p:nvPicPr>
        <p:blipFill rotWithShape="1">
          <a:blip r:embed="rId5"/>
          <a:srcRect l="23084" t="8621" r="23758" b="39362"/>
          <a:stretch/>
        </p:blipFill>
        <p:spPr>
          <a:xfrm>
            <a:off x="4889269" y="4851740"/>
            <a:ext cx="2248425" cy="1466196"/>
          </a:xfrm>
          <a:prstGeom prst="rect">
            <a:avLst/>
          </a:prstGeom>
        </p:spPr>
      </p:pic>
    </p:spTree>
    <p:extLst>
      <p:ext uri="{BB962C8B-B14F-4D97-AF65-F5344CB8AC3E}">
        <p14:creationId xmlns:p14="http://schemas.microsoft.com/office/powerpoint/2010/main" val="59021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6F68BC78-35FC-C140-B867-2ACAF8BEC6FE}"/>
                  </a:ext>
                </a:extLst>
              </p:cNvPr>
              <p:cNvSpPr>
                <a:spLocks noGrp="1"/>
              </p:cNvSpPr>
              <p:nvPr>
                <p:ph idx="1"/>
              </p:nvPr>
            </p:nvSpPr>
            <p:spPr/>
            <p:txBody>
              <a:bodyPr/>
              <a:lstStyle/>
              <a:p>
                <a:r>
                  <a:rPr lang="de-DE" dirty="0"/>
                  <a:t>Diskussionsthema in </a:t>
                </a:r>
                <a:r>
                  <a:rPr lang="de-DE" b="1" dirty="0"/>
                  <a:t>allen</a:t>
                </a:r>
                <a:r>
                  <a:rPr lang="de-DE" dirty="0"/>
                  <a:t> Demokratien</a:t>
                </a:r>
              </a:p>
              <a:p>
                <a:pPr marL="0" indent="0">
                  <a:buNone/>
                </a:pPr>
                <a:endParaRPr lang="de-DE" dirty="0"/>
              </a:p>
              <a:p>
                <a:r>
                  <a:rPr lang="de-DE" dirty="0"/>
                  <a:t>Problematik: Prozentzahl auf Ganze Zahlen abbilden </a:t>
                </a:r>
                <a14:m>
                  <m:oMath xmlns:m="http://schemas.openxmlformats.org/officeDocument/2006/math">
                    <m:r>
                      <a:rPr lang="de" b="1" i="1" smtClean="0">
                        <a:latin typeface="Cambria Math" panose="02040503050406030204" pitchFamily="18" charset="0"/>
                      </a:rPr>
                      <m:t>ℚ</m:t>
                    </m:r>
                    <m:r>
                      <a:rPr lang="de" b="1" i="1" smtClean="0">
                        <a:latin typeface="Cambria Math" panose="02040503050406030204" pitchFamily="18" charset="0"/>
                        <a:ea typeface="Cambria Math" panose="02040503050406030204" pitchFamily="18" charset="0"/>
                      </a:rPr>
                      <m:t>→</m:t>
                    </m:r>
                    <m:r>
                      <a:rPr lang="de" b="1" dirty="0" smtClean="0">
                        <a:latin typeface="Cambria Math" panose="02040503050406030204" pitchFamily="18" charset="0"/>
                      </a:rPr>
                      <m:t>ℕ</m:t>
                    </m:r>
                  </m:oMath>
                </a14:m>
                <a:endParaRPr lang="de" b="1" dirty="0">
                  <a:latin typeface="Open Sans" panose="020B0604020202020204" charset="0"/>
                  <a:ea typeface="Open Sans" panose="020B0604020202020204" charset="0"/>
                  <a:cs typeface="Open Sans" panose="020B0604020202020204" charset="0"/>
                </a:endParaRPr>
              </a:p>
              <a:p>
                <a:pPr marL="0" indent="0">
                  <a:buNone/>
                </a:pPr>
                <a:endParaRPr lang="de" b="1" dirty="0">
                  <a:latin typeface="Open Sans" panose="020B0604020202020204" charset="0"/>
                  <a:ea typeface="Open Sans" panose="020B0604020202020204" charset="0"/>
                  <a:cs typeface="Open Sans" panose="020B0604020202020204" charset="0"/>
                </a:endParaRPr>
              </a:p>
              <a:p>
                <a:pPr marL="0" indent="0">
                  <a:buNone/>
                </a:pPr>
                <a:endParaRPr lang="de-DE" dirty="0"/>
              </a:p>
            </p:txBody>
          </p:sp>
        </mc:Choice>
        <mc:Fallback xmlns="">
          <p:sp>
            <p:nvSpPr>
              <p:cNvPr id="2" name="Inhaltsplatzhalter 1">
                <a:extLst>
                  <a:ext uri="{FF2B5EF4-FFF2-40B4-BE49-F238E27FC236}">
                    <a16:creationId xmlns:a16="http://schemas.microsoft.com/office/drawing/2014/main" id="{6F68BC78-35FC-C140-B867-2ACAF8BEC6FE}"/>
                  </a:ext>
                </a:extLst>
              </p:cNvPr>
              <p:cNvSpPr>
                <a:spLocks noGrp="1" noRot="1" noChangeAspect="1" noMove="1" noResize="1" noEditPoints="1" noAdjustHandles="1" noChangeArrowheads="1" noChangeShapeType="1" noTextEdit="1"/>
              </p:cNvSpPr>
              <p:nvPr>
                <p:ph idx="1"/>
              </p:nvPr>
            </p:nvSpPr>
            <p:spPr>
              <a:blipFill>
                <a:blip r:embed="rId4"/>
                <a:stretch>
                  <a:fillRect l="-55" t="-3261"/>
                </a:stretch>
              </a:blipFill>
            </p:spPr>
            <p:txBody>
              <a:bodyPr/>
              <a:lstStyle/>
              <a:p>
                <a:r>
                  <a:rPr lang="de-DE">
                    <a:noFill/>
                  </a:rPr>
                  <a:t> </a:t>
                </a:r>
              </a:p>
            </p:txBody>
          </p:sp>
        </mc:Fallback>
      </mc:AlternateContent>
      <p:sp>
        <p:nvSpPr>
          <p:cNvPr id="3" name="Datumsplatzhalter 2">
            <a:extLst>
              <a:ext uri="{FF2B5EF4-FFF2-40B4-BE49-F238E27FC236}">
                <a16:creationId xmlns:a16="http://schemas.microsoft.com/office/drawing/2014/main" id="{79B771B6-A22C-E746-8BBE-2C171E4E30E7}"/>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685CC943-D523-6A45-B0F1-6BF7BFDDFA84}"/>
              </a:ext>
            </a:extLst>
          </p:cNvPr>
          <p:cNvSpPr>
            <a:spLocks noGrp="1"/>
          </p:cNvSpPr>
          <p:nvPr>
            <p:ph type="sldNum" sz="quarter" idx="12"/>
          </p:nvPr>
        </p:nvSpPr>
        <p:spPr/>
        <p:txBody>
          <a:bodyPr/>
          <a:lstStyle/>
          <a:p>
            <a:fld id="{61696EC4-B4CF-4701-AD06-A8439D6D8E12}" type="slidenum">
              <a:rPr lang="en-US" noProof="0" smtClean="0"/>
              <a:t>7</a:t>
            </a:fld>
            <a:endParaRPr lang="en-US" noProof="0"/>
          </a:p>
        </p:txBody>
      </p:sp>
      <p:sp>
        <p:nvSpPr>
          <p:cNvPr id="5" name="Titel 4">
            <a:extLst>
              <a:ext uri="{FF2B5EF4-FFF2-40B4-BE49-F238E27FC236}">
                <a16:creationId xmlns:a16="http://schemas.microsoft.com/office/drawing/2014/main" id="{4D54ED8C-A0AA-2C4A-9588-996CB3DE5FF2}"/>
              </a:ext>
            </a:extLst>
          </p:cNvPr>
          <p:cNvSpPr>
            <a:spLocks noGrp="1"/>
          </p:cNvSpPr>
          <p:nvPr>
            <p:ph type="title"/>
          </p:nvPr>
        </p:nvSpPr>
        <p:spPr>
          <a:xfrm>
            <a:off x="528000" y="394871"/>
            <a:ext cx="9158904" cy="767748"/>
          </a:xfrm>
        </p:spPr>
        <p:txBody>
          <a:bodyPr/>
          <a:lstStyle/>
          <a:p>
            <a:r>
              <a:rPr lang="de-DE" dirty="0"/>
              <a:t>Sachanalyse</a:t>
            </a:r>
          </a:p>
        </p:txBody>
      </p:sp>
      <p:pic>
        <p:nvPicPr>
          <p:cNvPr id="9" name="Grafik 8">
            <a:extLst>
              <a:ext uri="{FF2B5EF4-FFF2-40B4-BE49-F238E27FC236}">
                <a16:creationId xmlns:a16="http://schemas.microsoft.com/office/drawing/2014/main" id="{1056269D-181E-E99C-2C8D-68058D56BDDA}"/>
              </a:ext>
            </a:extLst>
          </p:cNvPr>
          <p:cNvPicPr>
            <a:picLocks noChangeAspect="1"/>
          </p:cNvPicPr>
          <p:nvPr/>
        </p:nvPicPr>
        <p:blipFill>
          <a:blip r:embed="rId5"/>
          <a:stretch>
            <a:fillRect/>
          </a:stretch>
        </p:blipFill>
        <p:spPr>
          <a:xfrm>
            <a:off x="288000" y="3131590"/>
            <a:ext cx="4809951" cy="3198221"/>
          </a:xfrm>
          <a:prstGeom prst="rect">
            <a:avLst/>
          </a:prstGeom>
        </p:spPr>
      </p:pic>
    </p:spTree>
    <p:extLst>
      <p:ext uri="{BB962C8B-B14F-4D97-AF65-F5344CB8AC3E}">
        <p14:creationId xmlns:p14="http://schemas.microsoft.com/office/powerpoint/2010/main" val="2358792204"/>
      </p:ext>
    </p:extLst>
  </p:cSld>
  <p:clrMapOvr>
    <a:masterClrMapping/>
  </p:clrMapOvr>
  <p:extLst>
    <p:ext uri="{6950BFC3-D8DA-4A85-94F7-54DA5524770B}">
      <p188:commentRel xmlns:p188="http://schemas.microsoft.com/office/powerpoint/2018/8/main" xmlns=""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4C5B4BA-E29F-7A7C-5AE0-CF10F8D229C2}"/>
              </a:ext>
            </a:extLst>
          </p:cNvPr>
          <p:cNvSpPr>
            <a:spLocks noGrp="1"/>
          </p:cNvSpPr>
          <p:nvPr>
            <p:ph type="dt" sz="half" idx="10"/>
          </p:nvPr>
        </p:nvSpPr>
        <p:spPr/>
        <p:txBody>
          <a:bodyPr/>
          <a:lstStyle/>
          <a:p>
            <a:fld id="{0A1BF2A7-198D-4BCD-8375-CAC66677F609}" type="datetime1">
              <a:rPr lang="de-DE" smtClean="0"/>
              <a:t>13.07.2023</a:t>
            </a:fld>
            <a:endParaRPr lang="de-DE" dirty="0"/>
          </a:p>
        </p:txBody>
      </p:sp>
      <p:sp>
        <p:nvSpPr>
          <p:cNvPr id="3" name="Foliennummernplatzhalter 2">
            <a:extLst>
              <a:ext uri="{FF2B5EF4-FFF2-40B4-BE49-F238E27FC236}">
                <a16:creationId xmlns:a16="http://schemas.microsoft.com/office/drawing/2014/main" id="{4D656FCD-019D-4419-919B-3326BB7A8DD6}"/>
              </a:ext>
            </a:extLst>
          </p:cNvPr>
          <p:cNvSpPr>
            <a:spLocks noGrp="1"/>
          </p:cNvSpPr>
          <p:nvPr>
            <p:ph type="sldNum" sz="quarter" idx="12"/>
          </p:nvPr>
        </p:nvSpPr>
        <p:spPr/>
        <p:txBody>
          <a:bodyPr/>
          <a:lstStyle/>
          <a:p>
            <a:fld id="{61696EC4-B4CF-4701-AD06-A8439D6D8E12}" type="slidenum">
              <a:rPr lang="de-DE" smtClean="0"/>
              <a:t>8</a:t>
            </a:fld>
            <a:endParaRPr lang="de-DE"/>
          </a:p>
        </p:txBody>
      </p:sp>
      <p:sp>
        <p:nvSpPr>
          <p:cNvPr id="4" name="Titel 3">
            <a:extLst>
              <a:ext uri="{FF2B5EF4-FFF2-40B4-BE49-F238E27FC236}">
                <a16:creationId xmlns:a16="http://schemas.microsoft.com/office/drawing/2014/main" id="{8FA39A11-9A45-FF61-AF16-70DA866E1CF3}"/>
              </a:ext>
            </a:extLst>
          </p:cNvPr>
          <p:cNvSpPr>
            <a:spLocks noGrp="1"/>
          </p:cNvSpPr>
          <p:nvPr>
            <p:ph type="title"/>
          </p:nvPr>
        </p:nvSpPr>
        <p:spPr/>
        <p:txBody>
          <a:bodyPr/>
          <a:lstStyle/>
          <a:p>
            <a:r>
              <a:rPr lang="de-DE" dirty="0"/>
              <a:t>Motivation und Ziele</a:t>
            </a:r>
          </a:p>
        </p:txBody>
      </p:sp>
      <p:pic>
        <p:nvPicPr>
          <p:cNvPr id="7" name="Bildplatzhalter 6" descr="Ein Bild, das Brille, Text, Büroausstattung, Stift enthält.&#10;&#10;Automatisch generierte Beschreibung">
            <a:extLst>
              <a:ext uri="{FF2B5EF4-FFF2-40B4-BE49-F238E27FC236}">
                <a16:creationId xmlns:a16="http://schemas.microsoft.com/office/drawing/2014/main" id="{907EF359-E50B-964B-B24F-FD6005CFBC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2826" b="22826"/>
          <a:stretch>
            <a:fillRect/>
          </a:stretch>
        </p:blipFill>
        <p:spPr/>
      </p:pic>
      <p:sp>
        <p:nvSpPr>
          <p:cNvPr id="8" name="Textfeld 7">
            <a:extLst>
              <a:ext uri="{FF2B5EF4-FFF2-40B4-BE49-F238E27FC236}">
                <a16:creationId xmlns:a16="http://schemas.microsoft.com/office/drawing/2014/main" id="{8D810CB8-84AF-7EE3-C649-BF3BA3F63180}"/>
              </a:ext>
            </a:extLst>
          </p:cNvPr>
          <p:cNvSpPr txBox="1"/>
          <p:nvPr/>
        </p:nvSpPr>
        <p:spPr>
          <a:xfrm>
            <a:off x="9002487" y="5837916"/>
            <a:ext cx="3494314" cy="337457"/>
          </a:xfrm>
          <a:prstGeom prst="rect">
            <a:avLst/>
          </a:prstGeom>
          <a:noFill/>
          <a:ln>
            <a:noFill/>
          </a:ln>
        </p:spPr>
        <p:txBody>
          <a:bodyPr wrap="square" rtlCol="0">
            <a:spAutoFit/>
          </a:bodyPr>
          <a:lstStyle/>
          <a:p>
            <a:r>
              <a:rPr lang="de-DE" sz="1600" dirty="0">
                <a:solidFill>
                  <a:schemeClr val="bg1"/>
                </a:solidFill>
              </a:rPr>
              <a:t>Bild von </a:t>
            </a:r>
            <a:r>
              <a:rPr lang="de-DE" sz="1600" dirty="0" err="1">
                <a:solidFill>
                  <a:schemeClr val="bg1"/>
                </a:solidFill>
              </a:rPr>
              <a:t>pics_kartub</a:t>
            </a:r>
            <a:r>
              <a:rPr lang="de-DE" sz="1600" dirty="0">
                <a:solidFill>
                  <a:schemeClr val="bg1"/>
                </a:solidFill>
              </a:rPr>
              <a:t> auf </a:t>
            </a:r>
            <a:r>
              <a:rPr lang="de-DE" sz="1600" dirty="0" err="1">
                <a:solidFill>
                  <a:schemeClr val="bg1"/>
                </a:solidFill>
              </a:rPr>
              <a:t>Pixabay</a:t>
            </a:r>
            <a:endParaRPr lang="de-DE" sz="1600" dirty="0">
              <a:solidFill>
                <a:schemeClr val="bg1"/>
              </a:solidFill>
            </a:endParaRPr>
          </a:p>
        </p:txBody>
      </p:sp>
    </p:spTree>
    <p:extLst>
      <p:ext uri="{BB962C8B-B14F-4D97-AF65-F5344CB8AC3E}">
        <p14:creationId xmlns:p14="http://schemas.microsoft.com/office/powerpoint/2010/main" val="102852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50A26AB-DC52-2BC6-BF4E-979417E9D386}"/>
              </a:ext>
            </a:extLst>
          </p:cNvPr>
          <p:cNvSpPr>
            <a:spLocks noGrp="1"/>
          </p:cNvSpPr>
          <p:nvPr>
            <p:ph type="dt" sz="half" idx="10"/>
          </p:nvPr>
        </p:nvSpPr>
        <p:spPr/>
        <p:txBody>
          <a:bodyPr/>
          <a:lstStyle/>
          <a:p>
            <a:fld id="{0A9BFA6A-9A63-4E2D-92C0-C77BFA750EDB}" type="datetime1">
              <a:rPr lang="de-DE" noProof="0" smtClean="0"/>
              <a:t>13.07.2023</a:t>
            </a:fld>
            <a:endParaRPr lang="en-US" noProof="0"/>
          </a:p>
        </p:txBody>
      </p:sp>
      <p:sp>
        <p:nvSpPr>
          <p:cNvPr id="4" name="Foliennummernplatzhalter 3">
            <a:extLst>
              <a:ext uri="{FF2B5EF4-FFF2-40B4-BE49-F238E27FC236}">
                <a16:creationId xmlns:a16="http://schemas.microsoft.com/office/drawing/2014/main" id="{08F1ACC9-6FEF-7051-3C03-A90F1471395F}"/>
              </a:ext>
            </a:extLst>
          </p:cNvPr>
          <p:cNvSpPr>
            <a:spLocks noGrp="1"/>
          </p:cNvSpPr>
          <p:nvPr>
            <p:ph type="sldNum" sz="quarter" idx="12"/>
          </p:nvPr>
        </p:nvSpPr>
        <p:spPr/>
        <p:txBody>
          <a:bodyPr/>
          <a:lstStyle/>
          <a:p>
            <a:fld id="{61696EC4-B4CF-4701-AD06-A8439D6D8E12}" type="slidenum">
              <a:rPr lang="en-US" noProof="0" smtClean="0"/>
              <a:t>9</a:t>
            </a:fld>
            <a:endParaRPr lang="en-US" noProof="0"/>
          </a:p>
        </p:txBody>
      </p:sp>
      <p:sp>
        <p:nvSpPr>
          <p:cNvPr id="5" name="Titel 4">
            <a:extLst>
              <a:ext uri="{FF2B5EF4-FFF2-40B4-BE49-F238E27FC236}">
                <a16:creationId xmlns:a16="http://schemas.microsoft.com/office/drawing/2014/main" id="{8BE8B240-E6D3-6463-92A3-6AAFAF84A524}"/>
              </a:ext>
            </a:extLst>
          </p:cNvPr>
          <p:cNvSpPr>
            <a:spLocks noGrp="1"/>
          </p:cNvSpPr>
          <p:nvPr>
            <p:ph type="title"/>
          </p:nvPr>
        </p:nvSpPr>
        <p:spPr>
          <a:xfrm>
            <a:off x="528000" y="394871"/>
            <a:ext cx="9158904" cy="767748"/>
          </a:xfrm>
        </p:spPr>
        <p:txBody>
          <a:bodyPr/>
          <a:lstStyle/>
          <a:p>
            <a:r>
              <a:rPr lang="de-DE" dirty="0"/>
              <a:t>Motivation und Ziele</a:t>
            </a:r>
          </a:p>
        </p:txBody>
      </p:sp>
      <p:graphicFrame>
        <p:nvGraphicFramePr>
          <p:cNvPr id="6" name="Inhaltsplatzhalter 5">
            <a:extLst>
              <a:ext uri="{FF2B5EF4-FFF2-40B4-BE49-F238E27FC236}">
                <a16:creationId xmlns:a16="http://schemas.microsoft.com/office/drawing/2014/main" id="{746D5957-BDFA-F1F3-D028-1EF0C7BD6AAB}"/>
              </a:ext>
            </a:extLst>
          </p:cNvPr>
          <p:cNvGraphicFramePr>
            <a:graphicFrameLocks noGrp="1"/>
          </p:cNvGraphicFramePr>
          <p:nvPr>
            <p:ph idx="1"/>
            <p:extLst>
              <p:ext uri="{D42A27DB-BD31-4B8C-83A1-F6EECF244321}">
                <p14:modId xmlns:p14="http://schemas.microsoft.com/office/powerpoint/2010/main" val="217967786"/>
              </p:ext>
            </p:extLst>
          </p:nvPr>
        </p:nvGraphicFramePr>
        <p:xfrm>
          <a:off x="-95001" y="973776"/>
          <a:ext cx="12374086" cy="5332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844292"/>
      </p:ext>
    </p:extLst>
  </p:cSld>
  <p:clrMapOvr>
    <a:masterClrMapping/>
  </p:clrMapOvr>
</p:sld>
</file>

<file path=ppt/theme/theme1.xml><?xml version="1.0" encoding="utf-8"?>
<a:theme xmlns:a="http://schemas.openxmlformats.org/drawingml/2006/main" name="Folienmaster_Fächer">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2.xml><?xml version="1.0" encoding="utf-8"?>
<a:theme xmlns:a="http://schemas.openxmlformats.org/drawingml/2006/main" name="Folienmaster_Form">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3.xml><?xml version="1.0" encoding="utf-8"?>
<a:theme xmlns:a="http://schemas.openxmlformats.org/drawingml/2006/main" name="Folienmaster_Punkte">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Design1</Template>
  <TotalTime>0</TotalTime>
  <Words>1698</Words>
  <Application>Microsoft Office PowerPoint</Application>
  <PresentationFormat>Breitbild</PresentationFormat>
  <Paragraphs>496</Paragraphs>
  <Slides>41</Slides>
  <Notes>15</Notes>
  <HiddenSlides>1</HiddenSlides>
  <MMClips>0</MMClips>
  <ScaleCrop>false</ScaleCrop>
  <HeadingPairs>
    <vt:vector size="6" baseType="variant">
      <vt:variant>
        <vt:lpstr>Verwendete Schriftarten</vt:lpstr>
      </vt:variant>
      <vt:variant>
        <vt:i4>7</vt:i4>
      </vt:variant>
      <vt:variant>
        <vt:lpstr>Design</vt:lpstr>
      </vt:variant>
      <vt:variant>
        <vt:i4>3</vt:i4>
      </vt:variant>
      <vt:variant>
        <vt:lpstr>Folientitel</vt:lpstr>
      </vt:variant>
      <vt:variant>
        <vt:i4>41</vt:i4>
      </vt:variant>
    </vt:vector>
  </HeadingPairs>
  <TitlesOfParts>
    <vt:vector size="51" baseType="lpstr">
      <vt:lpstr>Arial</vt:lpstr>
      <vt:lpstr>Calibri</vt:lpstr>
      <vt:lpstr>Cambria Math</vt:lpstr>
      <vt:lpstr>Nunito</vt:lpstr>
      <vt:lpstr>Open Sans</vt:lpstr>
      <vt:lpstr>Symbol</vt:lpstr>
      <vt:lpstr>Wingdings</vt:lpstr>
      <vt:lpstr>Folienmaster_Fächer</vt:lpstr>
      <vt:lpstr>Folienmaster_Form</vt:lpstr>
      <vt:lpstr>Folienmaster_Punkte</vt:lpstr>
      <vt:lpstr>PowerPoint-Präsentation</vt:lpstr>
      <vt:lpstr>Ablauf</vt:lpstr>
      <vt:lpstr>Problemstellung und Sachanalyse</vt:lpstr>
      <vt:lpstr>Problemstellung</vt:lpstr>
      <vt:lpstr>Problemstellung - Sitzzuwachsparadoxon</vt:lpstr>
      <vt:lpstr>Problemstellung – Vergleich der Verfahren</vt:lpstr>
      <vt:lpstr>Sachanalyse</vt:lpstr>
      <vt:lpstr>Motivation und Ziele</vt:lpstr>
      <vt:lpstr>Motivation und Ziele</vt:lpstr>
      <vt:lpstr>Motivation und Ziele</vt:lpstr>
      <vt:lpstr>Motivation und Ziele</vt:lpstr>
      <vt:lpstr>Vorstellung des Workshops</vt:lpstr>
      <vt:lpstr>Vorstellung des Workshops - Einführung</vt:lpstr>
      <vt:lpstr>Vorstellung des Workshops – Sitzverteilung</vt:lpstr>
      <vt:lpstr>Vorstellung des Workshops – Diskussion</vt:lpstr>
      <vt:lpstr>Vorstellung des Workshops – Übersicht</vt:lpstr>
      <vt:lpstr>Fachdidaktische Überlegungen</vt:lpstr>
      <vt:lpstr>Fachdidaktische Überlegungen - Bildungsplan</vt:lpstr>
      <vt:lpstr>Fachdidaktische Überlegungen - Vorwissen</vt:lpstr>
      <vt:lpstr>Fachdidaktische Überlegungen - Reduktion</vt:lpstr>
      <vt:lpstr>Mediendidaktische Überlegungen</vt:lpstr>
      <vt:lpstr>Mediendidaktische Überlegungen</vt:lpstr>
      <vt:lpstr>Mediendidaktische Überlegungen - PPT</vt:lpstr>
      <vt:lpstr>Mediendidaktische Überlegungen - Notion</vt:lpstr>
      <vt:lpstr>Mediendidaktische Überlegungen – H5P</vt:lpstr>
      <vt:lpstr>Mediendidaktische Überlegungen – GeoGebra</vt:lpstr>
      <vt:lpstr>Mediendidaktische Überlegungen – GGB Excel</vt:lpstr>
      <vt:lpstr>Mediendidaktische Überlegungen – Mentimeter</vt:lpstr>
      <vt:lpstr>Mediendidaktische Überlegungen – Canva</vt:lpstr>
      <vt:lpstr>Mediendidaktische Überlegungen – KMK</vt:lpstr>
      <vt:lpstr>Reflektion</vt:lpstr>
      <vt:lpstr>Reflektion – Planung vs. Realisierung</vt:lpstr>
      <vt:lpstr>Reflektion – Anpassung des Materials</vt:lpstr>
      <vt:lpstr>Reflektion – Anpassung des Materials</vt:lpstr>
      <vt:lpstr>Reflektion – Anpassung des Materials</vt:lpstr>
      <vt:lpstr>Reflektion – Anpassung des Materials</vt:lpstr>
      <vt:lpstr>Reflektion – Fürs nächste Mal..</vt:lpstr>
      <vt:lpstr>Reflektion – Eindruck des Workshops</vt:lpstr>
      <vt:lpstr>Reflektion – Was wir sonst noch mitnehmen</vt:lpstr>
      <vt:lpstr>Fazit</vt:lpstr>
      <vt:lpstr>Fazit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Franzi</dc:creator>
  <cp:lastModifiedBy>Sarah Glatt</cp:lastModifiedBy>
  <cp:revision>105</cp:revision>
  <dcterms:created xsi:type="dcterms:W3CDTF">2017-12-07T14:50:50Z</dcterms:created>
  <dcterms:modified xsi:type="dcterms:W3CDTF">2023-07-13T15:35:28Z</dcterms:modified>
</cp:coreProperties>
</file>